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7" autoAdjust="0"/>
    <p:restoredTop sz="94660"/>
  </p:normalViewPr>
  <p:slideViewPr>
    <p:cSldViewPr snapToGrid="0" showGuides="1">
      <p:cViewPr varScale="1">
        <p:scale>
          <a:sx n="70" d="100"/>
          <a:sy n="70" d="100"/>
        </p:scale>
        <p:origin x="6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sicologiaymente.com/inteligencia/tipos-de-inteligencia" TargetMode="External"/><Relationship Id="rId2" Type="http://schemas.openxmlformats.org/officeDocument/2006/relationships/hyperlink" Target="https://www.goconqr.com/es/examtime/blog/tecnicas-de-estud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445827"/>
            <a:ext cx="10131425" cy="1792406"/>
          </a:xfrm>
        </p:spPr>
        <p:txBody>
          <a:bodyPr>
            <a:noAutofit/>
          </a:bodyPr>
          <a:lstStyle/>
          <a:p>
            <a:pPr algn="ctr"/>
            <a:r>
              <a:rPr lang="es-CO" sz="5400" dirty="0" smtClean="0">
                <a:latin typeface="Times New Roman" panose="02020603050405020304" pitchFamily="18" charset="0"/>
                <a:cs typeface="Times New Roman" panose="02020603050405020304" pitchFamily="18" charset="0"/>
              </a:rPr>
              <a:t>Canal perceptual dominante</a:t>
            </a:r>
            <a:endParaRPr lang="es-CO" sz="5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467439" y="2579427"/>
            <a:ext cx="7461912" cy="2388990"/>
          </a:xfrm>
        </p:spPr>
        <p:txBody>
          <a:bodyPr>
            <a:normAutofit fontScale="92500" lnSpcReduction="10000"/>
          </a:bodyPr>
          <a:lstStyle/>
          <a:p>
            <a:pPr marL="0" indent="0" algn="just">
              <a:buNone/>
            </a:pPr>
            <a:r>
              <a:rPr lang="es-CO" sz="2800" dirty="0">
                <a:latin typeface="Times New Roman" panose="02020603050405020304" pitchFamily="18" charset="0"/>
                <a:cs typeface="Times New Roman" panose="02020603050405020304" pitchFamily="18" charset="0"/>
              </a:rPr>
              <a:t>Mi canal perceptual dominante es visual-auditivo, ya que, algunas veces comprendo mejor las cosas mirando los detalles de algún elemento o información, pero otras por medio auditivo, es decir, que algunas cosas las capto por medio del oído,  adquiriendo conceptos y conocimientos de lo escuchado.</a:t>
            </a:r>
            <a:endParaRPr lang="es-CO" sz="28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r="31564"/>
          <a:stretch/>
        </p:blipFill>
        <p:spPr>
          <a:xfrm>
            <a:off x="8327694" y="2960348"/>
            <a:ext cx="3259256" cy="3333750"/>
          </a:xfrm>
          <a:prstGeom prst="rect">
            <a:avLst/>
          </a:prstGeom>
          <a:ln>
            <a:noFill/>
          </a:ln>
          <a:effectLst>
            <a:softEdge rad="112500"/>
          </a:effectLst>
        </p:spPr>
      </p:pic>
    </p:spTree>
    <p:extLst>
      <p:ext uri="{BB962C8B-B14F-4D97-AF65-F5344CB8AC3E}">
        <p14:creationId xmlns:p14="http://schemas.microsoft.com/office/powerpoint/2010/main" val="14012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4800" dirty="0" smtClean="0">
                <a:latin typeface="Times New Roman" panose="02020603050405020304" pitchFamily="18" charset="0"/>
                <a:cs typeface="Times New Roman" panose="02020603050405020304" pitchFamily="18" charset="0"/>
              </a:rPr>
              <a:t>Inteligencia intrapersonal</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450375" y="2202344"/>
            <a:ext cx="5985919" cy="3725333"/>
          </a:xfrm>
        </p:spPr>
        <p:txBody>
          <a:bodyPr>
            <a:noAutofit/>
          </a:bodyPr>
          <a:lstStyle/>
          <a:p>
            <a:pPr marL="0" indent="0" algn="just">
              <a:buNone/>
            </a:pPr>
            <a:r>
              <a:rPr lang="es-CO" sz="2400" dirty="0" smtClean="0">
                <a:latin typeface="Times New Roman" panose="02020603050405020304" pitchFamily="18" charset="0"/>
                <a:cs typeface="Times New Roman" panose="02020603050405020304" pitchFamily="18" charset="0"/>
              </a:rPr>
              <a:t>Tener la habilidad de entenderse así mismo, sus pensamientos, emociones y regular su propio comportamiento, ya que son capaces de acceder a sus sentimientos, emociones y reflexionar sobre estos. Aunque dentro de esta debemos comprender el autoconocimiento y la auto apreciación, en ella podemos incluir el entendimiento de la condición humana.</a:t>
            </a:r>
            <a:endParaRPr lang="es-CO" sz="24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261" y="2699270"/>
            <a:ext cx="3035435" cy="2855367"/>
          </a:xfrm>
          <a:prstGeom prst="rect">
            <a:avLst/>
          </a:prstGeom>
          <a:ln>
            <a:noFill/>
          </a:ln>
          <a:effectLst>
            <a:softEdge rad="112500"/>
          </a:effectLst>
        </p:spPr>
      </p:pic>
    </p:spTree>
    <p:extLst>
      <p:ext uri="{BB962C8B-B14F-4D97-AF65-F5344CB8AC3E}">
        <p14:creationId xmlns:p14="http://schemas.microsoft.com/office/powerpoint/2010/main" val="3808892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1336" y="568657"/>
            <a:ext cx="10131425" cy="1456267"/>
          </a:xfrm>
        </p:spPr>
        <p:txBody>
          <a:bodyPr>
            <a:normAutofit/>
          </a:bodyPr>
          <a:lstStyle/>
          <a:p>
            <a:pPr algn="ctr"/>
            <a:r>
              <a:rPr lang="es-CO" sz="4800" dirty="0" smtClean="0">
                <a:latin typeface="Times New Roman" panose="02020603050405020304" pitchFamily="18" charset="0"/>
                <a:cs typeface="Times New Roman" panose="02020603050405020304" pitchFamily="18" charset="0"/>
              </a:rPr>
              <a:t>Inteligencia emocional</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5718412" y="2306471"/>
            <a:ext cx="5617429" cy="3907809"/>
          </a:xfrm>
        </p:spPr>
        <p:txBody>
          <a:bodyPr>
            <a:normAutofit/>
          </a:bodyPr>
          <a:lstStyle/>
          <a:p>
            <a:pPr marL="0" indent="0" algn="just">
              <a:buNone/>
            </a:pPr>
            <a:r>
              <a:rPr lang="es-CO" sz="2400" dirty="0" smtClean="0">
                <a:latin typeface="Times New Roman" panose="02020603050405020304" pitchFamily="18" charset="0"/>
                <a:cs typeface="Times New Roman" panose="02020603050405020304" pitchFamily="18" charset="0"/>
              </a:rPr>
              <a:t>Esta inteligencia esta compuesta por cinco elementos: autoconciencia emocional, auto control emocional, automotivación, empatía y habilidades sociales. Desde que tengamos claro </a:t>
            </a:r>
            <a:r>
              <a:rPr lang="es-CO" sz="2400" dirty="0">
                <a:latin typeface="Times New Roman" panose="02020603050405020304" pitchFamily="18" charset="0"/>
                <a:cs typeface="Times New Roman" panose="02020603050405020304" pitchFamily="18" charset="0"/>
              </a:rPr>
              <a:t>q</a:t>
            </a:r>
            <a:r>
              <a:rPr lang="es-CO" sz="2400" dirty="0" smtClean="0">
                <a:latin typeface="Times New Roman" panose="02020603050405020304" pitchFamily="18" charset="0"/>
                <a:cs typeface="Times New Roman" panose="02020603050405020304" pitchFamily="18" charset="0"/>
              </a:rPr>
              <a:t>ue es la inteligencia emocional  nos aportara muchos beneficios en la vida, nos minimiza el estrés, mejora el bienestar emocional y mejores las relaciones interpersonales.</a:t>
            </a:r>
            <a:endParaRPr lang="es-CO" sz="24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36" y="2811438"/>
            <a:ext cx="4481017" cy="2688610"/>
          </a:xfrm>
          <a:prstGeom prst="rect">
            <a:avLst/>
          </a:prstGeom>
          <a:ln>
            <a:noFill/>
          </a:ln>
          <a:effectLst>
            <a:softEdge rad="112500"/>
          </a:effectLst>
        </p:spPr>
      </p:pic>
    </p:spTree>
    <p:extLst>
      <p:ext uri="{BB962C8B-B14F-4D97-AF65-F5344CB8AC3E}">
        <p14:creationId xmlns:p14="http://schemas.microsoft.com/office/powerpoint/2010/main" val="3011659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4800" dirty="0" smtClean="0">
                <a:latin typeface="Times New Roman" panose="02020603050405020304" pitchFamily="18" charset="0"/>
                <a:cs typeface="Times New Roman" panose="02020603050405020304" pitchFamily="18" charset="0"/>
              </a:rPr>
              <a:t>Inteligencia interpersonal</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450377" y="2169994"/>
            <a:ext cx="5590133" cy="3894161"/>
          </a:xfrm>
        </p:spPr>
        <p:txBody>
          <a:bodyPr>
            <a:normAutofit/>
          </a:bodyPr>
          <a:lstStyle/>
          <a:p>
            <a:pPr marL="0" indent="0" algn="just">
              <a:buNone/>
            </a:pPr>
            <a:r>
              <a:rPr lang="es-CO" sz="2800" dirty="0" smtClean="0">
                <a:latin typeface="Times New Roman" panose="02020603050405020304" pitchFamily="18" charset="0"/>
                <a:cs typeface="Times New Roman" panose="02020603050405020304" pitchFamily="18" charset="0"/>
              </a:rPr>
              <a:t>Esta</a:t>
            </a:r>
            <a:r>
              <a:rPr lang="es-CO" sz="2800" dirty="0" smtClean="0">
                <a:latin typeface="Times New Roman" panose="02020603050405020304" pitchFamily="18" charset="0"/>
                <a:cs typeface="Times New Roman" panose="02020603050405020304" pitchFamily="18" charset="0"/>
              </a:rPr>
              <a:t> </a:t>
            </a:r>
            <a:r>
              <a:rPr lang="es-CO" sz="2800" dirty="0">
                <a:latin typeface="Times New Roman" panose="02020603050405020304" pitchFamily="18" charset="0"/>
                <a:cs typeface="Times New Roman" panose="02020603050405020304" pitchFamily="18" charset="0"/>
              </a:rPr>
              <a:t>inteligencia </a:t>
            </a:r>
            <a:r>
              <a:rPr lang="es-CO" sz="2800" dirty="0" smtClean="0">
                <a:latin typeface="Times New Roman" panose="02020603050405020304" pitchFamily="18" charset="0"/>
                <a:cs typeface="Times New Roman" panose="02020603050405020304" pitchFamily="18" charset="0"/>
              </a:rPr>
              <a:t>es </a:t>
            </a:r>
            <a:r>
              <a:rPr lang="es-CO" sz="2800" dirty="0">
                <a:latin typeface="Times New Roman" panose="02020603050405020304" pitchFamily="18" charset="0"/>
                <a:cs typeface="Times New Roman" panose="02020603050405020304" pitchFamily="18" charset="0"/>
              </a:rPr>
              <a:t>la habilidad de discernir las emociones y las intenciones de los demás y permite interpretar las palabras y gestos, o los objetivos y metas de otras personas. Los políticos, profesores o actores son aventajados en este tipo de inteligencia.</a:t>
            </a:r>
          </a:p>
          <a:p>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549" y="2794591"/>
            <a:ext cx="3967448" cy="2644965"/>
          </a:xfrm>
          <a:prstGeom prst="rect">
            <a:avLst/>
          </a:prstGeom>
          <a:ln>
            <a:noFill/>
          </a:ln>
          <a:effectLst>
            <a:softEdge rad="112500"/>
          </a:effectLst>
        </p:spPr>
      </p:pic>
    </p:spTree>
    <p:extLst>
      <p:ext uri="{BB962C8B-B14F-4D97-AF65-F5344CB8AC3E}">
        <p14:creationId xmlns:p14="http://schemas.microsoft.com/office/powerpoint/2010/main" val="3444554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9699" y="527713"/>
            <a:ext cx="10131425" cy="1456267"/>
          </a:xfrm>
        </p:spPr>
        <p:txBody>
          <a:bodyPr>
            <a:normAutofit/>
          </a:bodyPr>
          <a:lstStyle/>
          <a:p>
            <a:pPr algn="ctr"/>
            <a:r>
              <a:rPr lang="es-CO" sz="4800" dirty="0" smtClean="0">
                <a:latin typeface="Times New Roman" panose="02020603050405020304" pitchFamily="18" charset="0"/>
                <a:cs typeface="Times New Roman" panose="02020603050405020304" pitchFamily="18" charset="0"/>
              </a:rPr>
              <a:t>Inteligencia creativa</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4954137" y="1958455"/>
            <a:ext cx="6518181" cy="4899545"/>
          </a:xfrm>
        </p:spPr>
        <p:txBody>
          <a:bodyPr>
            <a:normAutofit/>
          </a:bodyPr>
          <a:lstStyle/>
          <a:p>
            <a:pPr marL="0" indent="0" algn="just">
              <a:buNone/>
            </a:pPr>
            <a:r>
              <a:rPr lang="es-CO" sz="2800" dirty="0">
                <a:latin typeface="Times New Roman" panose="02020603050405020304" pitchFamily="18" charset="0"/>
                <a:cs typeface="Times New Roman" panose="02020603050405020304" pitchFamily="18" charset="0"/>
              </a:rPr>
              <a:t>Hay personas que están hechas para trabajar en un puesto de trabajo que requiere un trabajo mecánico y monótono y que se adaptan sin problemas a entornos laborales de este tipo. Pero, en cambio, hay personas que parece que su mente vuela, que siempre están un paso por delante de los demás y que están constantemente innovando. Estas personas poseen una alta inteligencia creativa.</a:t>
            </a:r>
          </a:p>
          <a:p>
            <a:endParaRPr lang="es-CO"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33407" t="4540" r="14127" b="4406"/>
          <a:stretch/>
        </p:blipFill>
        <p:spPr>
          <a:xfrm>
            <a:off x="885523" y="1983980"/>
            <a:ext cx="3522703" cy="4075755"/>
          </a:xfrm>
          <a:prstGeom prst="rect">
            <a:avLst/>
          </a:prstGeom>
          <a:ln>
            <a:noFill/>
          </a:ln>
          <a:effectLst>
            <a:softEdge rad="112500"/>
          </a:effectLst>
        </p:spPr>
      </p:pic>
    </p:spTree>
    <p:extLst>
      <p:ext uri="{BB962C8B-B14F-4D97-AF65-F5344CB8AC3E}">
        <p14:creationId xmlns:p14="http://schemas.microsoft.com/office/powerpoint/2010/main" val="1148368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517" y="500418"/>
            <a:ext cx="10131425" cy="1456267"/>
          </a:xfrm>
        </p:spPr>
        <p:txBody>
          <a:bodyPr>
            <a:normAutofit/>
          </a:bodyPr>
          <a:lstStyle/>
          <a:p>
            <a:pPr algn="ctr"/>
            <a:r>
              <a:rPr lang="es-CO" sz="4800" dirty="0" smtClean="0">
                <a:latin typeface="Times New Roman" panose="02020603050405020304" pitchFamily="18" charset="0"/>
                <a:cs typeface="Times New Roman" panose="02020603050405020304" pitchFamily="18" charset="0"/>
              </a:rPr>
              <a:t>Inteligencia colaborativa</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235426" y="1956685"/>
            <a:ext cx="5878772" cy="5112855"/>
          </a:xfrm>
        </p:spPr>
        <p:txBody>
          <a:bodyPr/>
          <a:lstStyle/>
          <a:p>
            <a:pPr marL="0" indent="0" algn="just">
              <a:buNone/>
            </a:pPr>
            <a:r>
              <a:rPr lang="es-CO" sz="2800" dirty="0" smtClean="0">
                <a:latin typeface="Times New Roman" panose="02020603050405020304" pitchFamily="18" charset="0"/>
                <a:cs typeface="Times New Roman" panose="02020603050405020304" pitchFamily="18" charset="0"/>
              </a:rPr>
              <a:t>Esta </a:t>
            </a:r>
            <a:r>
              <a:rPr lang="es-CO" sz="2800" dirty="0" smtClean="0">
                <a:latin typeface="Times New Roman" panose="02020603050405020304" pitchFamily="18" charset="0"/>
                <a:cs typeface="Times New Roman" panose="02020603050405020304" pitchFamily="18" charset="0"/>
              </a:rPr>
              <a:t>inteligencia es súper importante para el </a:t>
            </a:r>
            <a:r>
              <a:rPr lang="es-CO" sz="2800" dirty="0" smtClean="0">
                <a:latin typeface="Times New Roman" panose="02020603050405020304" pitchFamily="18" charset="0"/>
                <a:cs typeface="Times New Roman" panose="02020603050405020304" pitchFamily="18" charset="0"/>
              </a:rPr>
              <a:t>trabajo </a:t>
            </a:r>
            <a:r>
              <a:rPr lang="es-CO" sz="2800" dirty="0">
                <a:latin typeface="Times New Roman" panose="02020603050405020304" pitchFamily="18" charset="0"/>
                <a:cs typeface="Times New Roman" panose="02020603050405020304" pitchFamily="18" charset="0"/>
              </a:rPr>
              <a:t>en equipo es una de las competencias que más valoran los reclutadores, y es por eso que, ante esta nueva necesidad a la hora de encontrar trabajo, están apareciendo muchos </a:t>
            </a:r>
            <a:r>
              <a:rPr lang="es-CO" sz="2800" dirty="0" err="1">
                <a:latin typeface="Times New Roman" panose="02020603050405020304" pitchFamily="18" charset="0"/>
                <a:cs typeface="Times New Roman" panose="02020603050405020304" pitchFamily="18" charset="0"/>
              </a:rPr>
              <a:t>másters</a:t>
            </a:r>
            <a:r>
              <a:rPr lang="es-CO" sz="2800" dirty="0">
                <a:latin typeface="Times New Roman" panose="02020603050405020304" pitchFamily="18" charset="0"/>
                <a:cs typeface="Times New Roman" panose="02020603050405020304" pitchFamily="18" charset="0"/>
              </a:rPr>
              <a:t> o cursos especializados en este tipo de inteligencia. </a:t>
            </a:r>
          </a:p>
          <a:p>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071" y="2811628"/>
            <a:ext cx="4443871" cy="2565590"/>
          </a:xfrm>
          <a:prstGeom prst="rect">
            <a:avLst/>
          </a:prstGeom>
          <a:ln>
            <a:noFill/>
          </a:ln>
          <a:effectLst>
            <a:softEdge rad="112500"/>
          </a:effectLst>
        </p:spPr>
      </p:pic>
    </p:spTree>
    <p:extLst>
      <p:ext uri="{BB962C8B-B14F-4D97-AF65-F5344CB8AC3E}">
        <p14:creationId xmlns:p14="http://schemas.microsoft.com/office/powerpoint/2010/main" val="2399072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4800" dirty="0" smtClean="0">
                <a:latin typeface="Times New Roman" panose="02020603050405020304" pitchFamily="18" charset="0"/>
                <a:cs typeface="Times New Roman" panose="02020603050405020304" pitchFamily="18" charset="0"/>
              </a:rPr>
              <a:t>Inteligencia lingüística </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5751513" y="2065867"/>
            <a:ext cx="5878772" cy="4490745"/>
          </a:xfrm>
        </p:spPr>
        <p:txBody>
          <a:bodyPr>
            <a:normAutofit/>
          </a:bodyPr>
          <a:lstStyle/>
          <a:p>
            <a:pPr marL="0" indent="0" algn="just">
              <a:buNone/>
            </a:pPr>
            <a:r>
              <a:rPr lang="es-CO" sz="2800" dirty="0" smtClean="0">
                <a:latin typeface="Times New Roman" panose="02020603050405020304" pitchFamily="18" charset="0"/>
                <a:cs typeface="Times New Roman" panose="02020603050405020304" pitchFamily="18" charset="0"/>
              </a:rPr>
              <a:t>Este </a:t>
            </a:r>
            <a:r>
              <a:rPr lang="es-CO" sz="2800" dirty="0" smtClean="0">
                <a:latin typeface="Times New Roman" panose="02020603050405020304" pitchFamily="18" charset="0"/>
                <a:cs typeface="Times New Roman" panose="02020603050405020304" pitchFamily="18" charset="0"/>
              </a:rPr>
              <a:t>tipo de inteligencia no es solo incluir el lenguaje oral, también la </a:t>
            </a:r>
            <a:r>
              <a:rPr lang="es-CO" sz="2800" dirty="0" smtClean="0">
                <a:latin typeface="Times New Roman" panose="02020603050405020304" pitchFamily="18" charset="0"/>
                <a:cs typeface="Times New Roman" panose="02020603050405020304" pitchFamily="18" charset="0"/>
              </a:rPr>
              <a:t>escritura, por lo que tiene mucho que ver con el proceso comunicativo. Nosotros tenemos una alta inteligencia lingüística tiene una sensibilidad especial por el significado de las palabras, el orden de las mismas, los sonidos y los ritmo.</a:t>
            </a:r>
            <a:endParaRPr lang="es-CO" sz="28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62" y="2818016"/>
            <a:ext cx="4203297" cy="2688002"/>
          </a:xfrm>
          <a:prstGeom prst="rect">
            <a:avLst/>
          </a:prstGeom>
          <a:ln>
            <a:noFill/>
          </a:ln>
          <a:effectLst>
            <a:softEdge rad="112500"/>
          </a:effectLst>
        </p:spPr>
      </p:pic>
    </p:spTree>
    <p:extLst>
      <p:ext uri="{BB962C8B-B14F-4D97-AF65-F5344CB8AC3E}">
        <p14:creationId xmlns:p14="http://schemas.microsoft.com/office/powerpoint/2010/main" val="3415594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CO" sz="9600" dirty="0" smtClean="0">
                <a:latin typeface="Times New Roman" panose="02020603050405020304" pitchFamily="18" charset="0"/>
                <a:cs typeface="Times New Roman" panose="02020603050405020304" pitchFamily="18" charset="0"/>
              </a:rPr>
              <a:t>Bibliografía </a:t>
            </a:r>
            <a:endParaRPr lang="es-CO" sz="96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685801" y="2142067"/>
            <a:ext cx="10131425" cy="3685527"/>
          </a:xfrm>
        </p:spPr>
        <p:txBody>
          <a:bodyPr/>
          <a:lstStyle/>
          <a:p>
            <a:pPr marL="0" indent="0" algn="just">
              <a:buNone/>
            </a:pPr>
            <a:r>
              <a:rPr lang="es-CO" sz="2800" dirty="0" err="1">
                <a:latin typeface="Times New Roman" panose="02020603050405020304" pitchFamily="18" charset="0"/>
                <a:cs typeface="Times New Roman" panose="02020603050405020304" pitchFamily="18" charset="0"/>
                <a:hlinkClick r:id="rId2"/>
              </a:rPr>
              <a:t>https</a:t>
            </a:r>
            <a:r>
              <a:rPr lang="es-CO" sz="2800" dirty="0">
                <a:latin typeface="Times New Roman" panose="02020603050405020304" pitchFamily="18" charset="0"/>
                <a:cs typeface="Times New Roman" panose="02020603050405020304" pitchFamily="18" charset="0"/>
                <a:hlinkClick r:id="rId2"/>
              </a:rPr>
              <a:t>://</a:t>
            </a:r>
            <a:r>
              <a:rPr lang="es-CO" sz="2800" dirty="0" err="1">
                <a:latin typeface="Times New Roman" panose="02020603050405020304" pitchFamily="18" charset="0"/>
                <a:cs typeface="Times New Roman" panose="02020603050405020304" pitchFamily="18" charset="0"/>
                <a:hlinkClick r:id="rId2"/>
              </a:rPr>
              <a:t>www.goconqr.com</a:t>
            </a:r>
            <a:r>
              <a:rPr lang="es-CO" sz="2800" dirty="0">
                <a:latin typeface="Times New Roman" panose="02020603050405020304" pitchFamily="18" charset="0"/>
                <a:cs typeface="Times New Roman" panose="02020603050405020304" pitchFamily="18" charset="0"/>
                <a:hlinkClick r:id="rId2"/>
              </a:rPr>
              <a:t>/es/</a:t>
            </a:r>
            <a:r>
              <a:rPr lang="es-CO" sz="2800" dirty="0" err="1">
                <a:latin typeface="Times New Roman" panose="02020603050405020304" pitchFamily="18" charset="0"/>
                <a:cs typeface="Times New Roman" panose="02020603050405020304" pitchFamily="18" charset="0"/>
                <a:hlinkClick r:id="rId2"/>
              </a:rPr>
              <a:t>examtime</a:t>
            </a:r>
            <a:r>
              <a:rPr lang="es-CO" sz="2800" dirty="0">
                <a:latin typeface="Times New Roman" panose="02020603050405020304" pitchFamily="18" charset="0"/>
                <a:cs typeface="Times New Roman" panose="02020603050405020304" pitchFamily="18" charset="0"/>
                <a:hlinkClick r:id="rId2"/>
              </a:rPr>
              <a:t>/blog/</a:t>
            </a:r>
            <a:r>
              <a:rPr lang="es-CO" sz="2800" dirty="0" err="1">
                <a:latin typeface="Times New Roman" panose="02020603050405020304" pitchFamily="18" charset="0"/>
                <a:cs typeface="Times New Roman" panose="02020603050405020304" pitchFamily="18" charset="0"/>
                <a:hlinkClick r:id="rId2"/>
              </a:rPr>
              <a:t>tecnicas</a:t>
            </a:r>
            <a:r>
              <a:rPr lang="es-CO" sz="2800" dirty="0">
                <a:latin typeface="Times New Roman" panose="02020603050405020304" pitchFamily="18" charset="0"/>
                <a:cs typeface="Times New Roman" panose="02020603050405020304" pitchFamily="18" charset="0"/>
                <a:hlinkClick r:id="rId2"/>
              </a:rPr>
              <a:t>-de-estudio</a:t>
            </a:r>
            <a:r>
              <a:rPr lang="es-CO" sz="2800" dirty="0" smtClean="0">
                <a:latin typeface="Times New Roman" panose="02020603050405020304" pitchFamily="18" charset="0"/>
                <a:cs typeface="Times New Roman" panose="02020603050405020304" pitchFamily="18" charset="0"/>
                <a:hlinkClick r:id="rId2"/>
              </a:rPr>
              <a:t>/</a:t>
            </a:r>
            <a:endParaRPr lang="es-CO" sz="2800" dirty="0" smtClean="0">
              <a:latin typeface="Times New Roman" panose="02020603050405020304" pitchFamily="18" charset="0"/>
              <a:cs typeface="Times New Roman" panose="02020603050405020304" pitchFamily="18" charset="0"/>
            </a:endParaRPr>
          </a:p>
          <a:p>
            <a:pPr marL="0" indent="0" algn="just">
              <a:buNone/>
            </a:pPr>
            <a:r>
              <a:rPr lang="es-CO" sz="2800" dirty="0" err="1">
                <a:latin typeface="Times New Roman" panose="02020603050405020304" pitchFamily="18" charset="0"/>
                <a:cs typeface="Times New Roman" panose="02020603050405020304" pitchFamily="18" charset="0"/>
                <a:hlinkClick r:id="rId3"/>
              </a:rPr>
              <a:t>https</a:t>
            </a:r>
            <a:r>
              <a:rPr lang="es-CO" sz="2800" dirty="0">
                <a:latin typeface="Times New Roman" panose="02020603050405020304" pitchFamily="18" charset="0"/>
                <a:cs typeface="Times New Roman" panose="02020603050405020304" pitchFamily="18" charset="0"/>
                <a:hlinkClick r:id="rId3"/>
              </a:rPr>
              <a:t>://</a:t>
            </a:r>
            <a:r>
              <a:rPr lang="es-CO" sz="2800" dirty="0" err="1" smtClean="0">
                <a:latin typeface="Times New Roman" panose="02020603050405020304" pitchFamily="18" charset="0"/>
                <a:cs typeface="Times New Roman" panose="02020603050405020304" pitchFamily="18" charset="0"/>
                <a:hlinkClick r:id="rId3"/>
              </a:rPr>
              <a:t>psicologiaymente.com</a:t>
            </a:r>
            <a:r>
              <a:rPr lang="es-CO" sz="2800" dirty="0" smtClean="0">
                <a:latin typeface="Times New Roman" panose="02020603050405020304" pitchFamily="18" charset="0"/>
                <a:cs typeface="Times New Roman" panose="02020603050405020304" pitchFamily="18" charset="0"/>
                <a:hlinkClick r:id="rId3"/>
              </a:rPr>
              <a:t>/inteligencia/tipos-de-inteligencia</a:t>
            </a:r>
            <a:endParaRPr lang="es-CO" sz="2800" dirty="0" smtClean="0">
              <a:latin typeface="Times New Roman" panose="02020603050405020304" pitchFamily="18" charset="0"/>
              <a:cs typeface="Times New Roman" panose="02020603050405020304" pitchFamily="18" charset="0"/>
            </a:endParaRPr>
          </a:p>
          <a:p>
            <a:pPr marL="0" indent="0">
              <a:buNone/>
            </a:pPr>
            <a:endParaRPr lang="es-CO" dirty="0"/>
          </a:p>
        </p:txBody>
      </p:sp>
    </p:spTree>
    <p:extLst>
      <p:ext uri="{BB962C8B-B14F-4D97-AF65-F5344CB8AC3E}">
        <p14:creationId xmlns:p14="http://schemas.microsoft.com/office/powerpoint/2010/main" val="1391675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262650" y="1337481"/>
            <a:ext cx="7197726" cy="5068119"/>
          </a:xfrm>
        </p:spPr>
        <p:txBody>
          <a:bodyPr>
            <a:noAutofit/>
          </a:bodyPr>
          <a:lstStyle/>
          <a:p>
            <a:r>
              <a:rPr lang="es-CO" sz="9600" dirty="0" smtClean="0">
                <a:latin typeface="Times New Roman" panose="02020603050405020304" pitchFamily="18" charset="0"/>
                <a:cs typeface="Times New Roman" panose="02020603050405020304" pitchFamily="18" charset="0"/>
              </a:rPr>
              <a:t>Técnicas de estudio</a:t>
            </a:r>
            <a:endParaRPr lang="es-CO" sz="96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81" y="1337481"/>
            <a:ext cx="3872384" cy="4592647"/>
          </a:xfrm>
          <a:prstGeom prst="rect">
            <a:avLst/>
          </a:prstGeom>
          <a:ln>
            <a:noFill/>
          </a:ln>
          <a:effectLst>
            <a:softEdge rad="112500"/>
          </a:effectLst>
        </p:spPr>
      </p:pic>
    </p:spTree>
    <p:extLst>
      <p:ext uri="{BB962C8B-B14F-4D97-AF65-F5344CB8AC3E}">
        <p14:creationId xmlns:p14="http://schemas.microsoft.com/office/powerpoint/2010/main" val="319169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4800" dirty="0" smtClean="0">
                <a:latin typeface="Times New Roman" panose="02020603050405020304" pitchFamily="18" charset="0"/>
                <a:cs typeface="Times New Roman" panose="02020603050405020304" pitchFamily="18" charset="0"/>
              </a:rPr>
              <a:t>Crear mis propios apuntes</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5854889" y="1892742"/>
            <a:ext cx="5221644" cy="4498706"/>
          </a:xfrm>
        </p:spPr>
        <p:txBody>
          <a:bodyPr>
            <a:normAutofit/>
          </a:bodyPr>
          <a:lstStyle/>
          <a:p>
            <a:pPr marL="0" indent="0" algn="just">
              <a:buNone/>
            </a:pPr>
            <a:r>
              <a:rPr lang="es-CO" sz="2800" dirty="0" smtClean="0">
                <a:latin typeface="Times New Roman" panose="02020603050405020304" pitchFamily="18" charset="0"/>
                <a:cs typeface="Times New Roman" panose="02020603050405020304" pitchFamily="18" charset="0"/>
              </a:rPr>
              <a:t>Realizar mis propios apuntes es la mejor manera de resumir lo mas destacado con mis propias palabras, así podre recordarlo mas fácil. También hay que tener claro que cuando sacamos nuestros propios apuntes no podemos dejar ningún dato clave.</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47" y="2852382"/>
            <a:ext cx="4613523" cy="2579427"/>
          </a:xfrm>
          <a:prstGeom prst="rect">
            <a:avLst/>
          </a:prstGeom>
          <a:ln>
            <a:noFill/>
          </a:ln>
          <a:effectLst>
            <a:softEdge rad="112500"/>
          </a:effectLst>
        </p:spPr>
      </p:pic>
    </p:spTree>
    <p:extLst>
      <p:ext uri="{BB962C8B-B14F-4D97-AF65-F5344CB8AC3E}">
        <p14:creationId xmlns:p14="http://schemas.microsoft.com/office/powerpoint/2010/main" val="802253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2" y="568656"/>
            <a:ext cx="10131425" cy="1456267"/>
          </a:xfrm>
        </p:spPr>
        <p:txBody>
          <a:bodyPr>
            <a:normAutofit/>
          </a:bodyPr>
          <a:lstStyle/>
          <a:p>
            <a:pPr algn="ctr"/>
            <a:r>
              <a:rPr lang="es-CO" sz="4800" dirty="0" smtClean="0">
                <a:latin typeface="Times New Roman" panose="02020603050405020304" pitchFamily="18" charset="0"/>
                <a:cs typeface="Times New Roman" panose="02020603050405020304" pitchFamily="18" charset="0"/>
              </a:rPr>
              <a:t>Leer en voz alta</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685802" y="2142067"/>
            <a:ext cx="4991668" cy="3931187"/>
          </a:xfrm>
        </p:spPr>
        <p:txBody>
          <a:bodyPr>
            <a:normAutofit/>
          </a:bodyPr>
          <a:lstStyle/>
          <a:p>
            <a:pPr marL="0" indent="0" algn="just">
              <a:buNone/>
            </a:pPr>
            <a:r>
              <a:rPr lang="es-CO" sz="2800" dirty="0" smtClean="0">
                <a:latin typeface="Times New Roman" panose="02020603050405020304" pitchFamily="18" charset="0"/>
                <a:cs typeface="Times New Roman" panose="02020603050405020304" pitchFamily="18" charset="0"/>
              </a:rPr>
              <a:t>Leer en voz alta me permite captar mas rápido el mensaje que debo de aprender, me permite tener mas concentración, tener mas claro lo que he leído y saber responder a las preguntas.</a:t>
            </a:r>
            <a:endParaRPr lang="es-CO" sz="28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314" y="2393160"/>
            <a:ext cx="4572000" cy="3429000"/>
          </a:xfrm>
          <a:prstGeom prst="rect">
            <a:avLst/>
          </a:prstGeom>
          <a:ln>
            <a:noFill/>
          </a:ln>
          <a:effectLst>
            <a:softEdge rad="112500"/>
          </a:effectLst>
        </p:spPr>
      </p:pic>
    </p:spTree>
    <p:extLst>
      <p:ext uri="{BB962C8B-B14F-4D97-AF65-F5344CB8AC3E}">
        <p14:creationId xmlns:p14="http://schemas.microsoft.com/office/powerpoint/2010/main" val="4061697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CO" sz="4800" dirty="0" smtClean="0">
                <a:latin typeface="Times New Roman" panose="02020603050405020304" pitchFamily="18" charset="0"/>
                <a:cs typeface="Times New Roman" panose="02020603050405020304" pitchFamily="18" charset="0"/>
              </a:rPr>
              <a:t>Organizar mi material de estudio</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6059605" y="2175609"/>
            <a:ext cx="4954137" cy="3712192"/>
          </a:xfrm>
        </p:spPr>
        <p:txBody>
          <a:bodyPr>
            <a:noAutofit/>
          </a:bodyPr>
          <a:lstStyle/>
          <a:p>
            <a:pPr marL="0" indent="0" algn="just">
              <a:buNone/>
            </a:pPr>
            <a:r>
              <a:rPr lang="es-CO" sz="2800" dirty="0" smtClean="0">
                <a:latin typeface="Times New Roman" panose="02020603050405020304" pitchFamily="18" charset="0"/>
                <a:cs typeface="Times New Roman" panose="02020603050405020304" pitchFamily="18" charset="0"/>
              </a:rPr>
              <a:t>Cuando organizo mi material de estudio, me queda mas fácil buscar algunas cosas que he olvidado, buscar interrogantes y esto me ayuda a tener un buen resultado en mis exámenes.</a:t>
            </a:r>
            <a:endParaRPr lang="es-CO" sz="28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253" y="2552131"/>
            <a:ext cx="4449847" cy="2959148"/>
          </a:xfrm>
          <a:prstGeom prst="rect">
            <a:avLst/>
          </a:prstGeom>
          <a:ln>
            <a:noFill/>
          </a:ln>
          <a:effectLst>
            <a:softEdge rad="112500"/>
          </a:effectLst>
        </p:spPr>
      </p:pic>
    </p:spTree>
    <p:extLst>
      <p:ext uri="{BB962C8B-B14F-4D97-AF65-F5344CB8AC3E}">
        <p14:creationId xmlns:p14="http://schemas.microsoft.com/office/powerpoint/2010/main" val="4044581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4800" dirty="0" smtClean="0">
                <a:latin typeface="Times New Roman" panose="02020603050405020304" pitchFamily="18" charset="0"/>
                <a:cs typeface="Times New Roman" panose="02020603050405020304" pitchFamily="18" charset="0"/>
              </a:rPr>
              <a:t>subrayar</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685802" y="2142068"/>
            <a:ext cx="4691416" cy="3876596"/>
          </a:xfrm>
        </p:spPr>
        <p:txBody>
          <a:bodyPr>
            <a:normAutofit/>
          </a:bodyPr>
          <a:lstStyle/>
          <a:p>
            <a:pPr marL="0" indent="0" algn="just">
              <a:buNone/>
            </a:pPr>
            <a:r>
              <a:rPr lang="es-CO" sz="2800" dirty="0" smtClean="0">
                <a:latin typeface="Times New Roman" panose="02020603050405020304" pitchFamily="18" charset="0"/>
                <a:cs typeface="Times New Roman" panose="02020603050405020304" pitchFamily="18" charset="0"/>
              </a:rPr>
              <a:t>Me gusta subrayar las partes mas importantes de los textos ya que es una técnica de aprendizaje mas sencilla y conocida. Esta me ayuda a buscar mas fácil del tema que debo de tratar. </a:t>
            </a:r>
            <a:endParaRPr lang="es-CO" sz="28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702" y="2487446"/>
            <a:ext cx="4805505" cy="3203670"/>
          </a:xfrm>
          <a:prstGeom prst="rect">
            <a:avLst/>
          </a:prstGeom>
          <a:ln>
            <a:noFill/>
          </a:ln>
          <a:effectLst>
            <a:softEdge rad="112500"/>
          </a:effectLst>
        </p:spPr>
      </p:pic>
    </p:spTree>
    <p:extLst>
      <p:ext uri="{BB962C8B-B14F-4D97-AF65-F5344CB8AC3E}">
        <p14:creationId xmlns:p14="http://schemas.microsoft.com/office/powerpoint/2010/main" val="1529895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756" y="609600"/>
            <a:ext cx="10131425" cy="1456267"/>
          </a:xfrm>
        </p:spPr>
        <p:txBody>
          <a:bodyPr/>
          <a:lstStyle/>
          <a:p>
            <a:pPr algn="ctr"/>
            <a:r>
              <a:rPr lang="es-CO" sz="4800" dirty="0" smtClean="0">
                <a:latin typeface="Times New Roman" panose="02020603050405020304" pitchFamily="18" charset="0"/>
                <a:cs typeface="Times New Roman" panose="02020603050405020304" pitchFamily="18" charset="0"/>
              </a:rPr>
              <a:t>dibujos</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5131557" y="2065867"/>
            <a:ext cx="5745708" cy="4075626"/>
          </a:xfrm>
        </p:spPr>
        <p:txBody>
          <a:bodyPr>
            <a:normAutofit/>
          </a:bodyPr>
          <a:lstStyle/>
          <a:p>
            <a:pPr marL="0" indent="0" algn="just">
              <a:buNone/>
            </a:pPr>
            <a:r>
              <a:rPr lang="es-CO" sz="2800" dirty="0" smtClean="0">
                <a:latin typeface="Times New Roman" panose="02020603050405020304" pitchFamily="18" charset="0"/>
                <a:cs typeface="Times New Roman" panose="02020603050405020304" pitchFamily="18" charset="0"/>
              </a:rPr>
              <a:t>Cuento con una buena memoria visual, la cual me ayuda a tener la capacidad de memorizar mejor los conceptos cuando están asociados con imágenes o dibujos. Es de suprema importancia el recurso visual ya que es una gran idea, para exposiciones, trabajos o exámenes.</a:t>
            </a:r>
            <a:endParaRPr lang="es-CO" sz="28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56" y="1796568"/>
            <a:ext cx="3258795" cy="4614223"/>
          </a:xfrm>
          <a:prstGeom prst="rect">
            <a:avLst/>
          </a:prstGeom>
          <a:ln>
            <a:noFill/>
          </a:ln>
          <a:effectLst>
            <a:softEdge rad="112500"/>
          </a:effectLst>
        </p:spPr>
      </p:pic>
    </p:spTree>
    <p:extLst>
      <p:ext uri="{BB962C8B-B14F-4D97-AF65-F5344CB8AC3E}">
        <p14:creationId xmlns:p14="http://schemas.microsoft.com/office/powerpoint/2010/main" val="3828128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CO" sz="4800" dirty="0" smtClean="0">
                <a:latin typeface="Times New Roman" panose="02020603050405020304" pitchFamily="18" charset="0"/>
                <a:cs typeface="Times New Roman" panose="02020603050405020304" pitchFamily="18" charset="0"/>
              </a:rPr>
              <a:t>Enseñar lo </a:t>
            </a:r>
            <a:r>
              <a:rPr lang="es-CO" sz="4800" dirty="0" smtClean="0">
                <a:latin typeface="Times New Roman" panose="02020603050405020304" pitchFamily="18" charset="0"/>
                <a:cs typeface="Times New Roman" panose="02020603050405020304" pitchFamily="18" charset="0"/>
              </a:rPr>
              <a:t>que </a:t>
            </a:r>
            <a:r>
              <a:rPr lang="es-CO" sz="4800" dirty="0" smtClean="0">
                <a:latin typeface="Times New Roman" panose="02020603050405020304" pitchFamily="18" charset="0"/>
                <a:cs typeface="Times New Roman" panose="02020603050405020304" pitchFamily="18" charset="0"/>
              </a:rPr>
              <a:t>he aprendido</a:t>
            </a:r>
            <a:endParaRPr lang="es-C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6445157" y="2065867"/>
            <a:ext cx="4896133" cy="4408858"/>
          </a:xfrm>
        </p:spPr>
        <p:txBody>
          <a:bodyPr>
            <a:normAutofit/>
          </a:bodyPr>
          <a:lstStyle/>
          <a:p>
            <a:pPr marL="0" indent="0" algn="just">
              <a:buNone/>
            </a:pPr>
            <a:r>
              <a:rPr lang="es-CO" sz="2800" dirty="0">
                <a:latin typeface="Times New Roman" panose="02020603050405020304" pitchFamily="18" charset="0"/>
                <a:cs typeface="Times New Roman" panose="02020603050405020304" pitchFamily="18" charset="0"/>
              </a:rPr>
              <a:t>Esta técnica </a:t>
            </a:r>
            <a:r>
              <a:rPr lang="es-CO" sz="2800" dirty="0" smtClean="0">
                <a:latin typeface="Times New Roman" panose="02020603050405020304" pitchFamily="18" charset="0"/>
                <a:cs typeface="Times New Roman" panose="02020603050405020304" pitchFamily="18" charset="0"/>
              </a:rPr>
              <a:t>puedo aprovecharla con mis </a:t>
            </a:r>
            <a:r>
              <a:rPr lang="es-CO" sz="2800" dirty="0">
                <a:latin typeface="Times New Roman" panose="02020603050405020304" pitchFamily="18" charset="0"/>
                <a:cs typeface="Times New Roman" panose="02020603050405020304" pitchFamily="18" charset="0"/>
              </a:rPr>
              <a:t>compañeros de clase o con </a:t>
            </a:r>
            <a:r>
              <a:rPr lang="es-CO" sz="2800" dirty="0" smtClean="0">
                <a:latin typeface="Times New Roman" panose="02020603050405020304" pitchFamily="18" charset="0"/>
                <a:cs typeface="Times New Roman" panose="02020603050405020304" pitchFamily="18" charset="0"/>
              </a:rPr>
              <a:t>mi </a:t>
            </a:r>
            <a:r>
              <a:rPr lang="es-CO" sz="2800" dirty="0">
                <a:latin typeface="Times New Roman" panose="02020603050405020304" pitchFamily="18" charset="0"/>
                <a:cs typeface="Times New Roman" panose="02020603050405020304" pitchFamily="18" charset="0"/>
              </a:rPr>
              <a:t>grupo de estudio, </a:t>
            </a:r>
            <a:r>
              <a:rPr lang="es-CO" sz="2800" dirty="0" smtClean="0">
                <a:latin typeface="Times New Roman" panose="02020603050405020304" pitchFamily="18" charset="0"/>
                <a:cs typeface="Times New Roman" panose="02020603050405020304" pitchFamily="18" charset="0"/>
              </a:rPr>
              <a:t>puedo colaborar mas en los trabajos </a:t>
            </a:r>
            <a:r>
              <a:rPr lang="es-CO" sz="2800" dirty="0">
                <a:latin typeface="Times New Roman" panose="02020603050405020304" pitchFamily="18" charset="0"/>
                <a:cs typeface="Times New Roman" panose="02020603050405020304" pitchFamily="18" charset="0"/>
              </a:rPr>
              <a:t>en equipo para enseñar </a:t>
            </a:r>
            <a:r>
              <a:rPr lang="es-CO" sz="2800" dirty="0" smtClean="0">
                <a:latin typeface="Times New Roman" panose="02020603050405020304" pitchFamily="18" charset="0"/>
                <a:cs typeface="Times New Roman" panose="02020603050405020304" pitchFamily="18" charset="0"/>
              </a:rPr>
              <a:t>o explicar que quizás no estudiaron el tema.</a:t>
            </a:r>
            <a:endParaRPr lang="es-CO" sz="2800" dirty="0">
              <a:latin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763356"/>
            <a:ext cx="5261404" cy="3220872"/>
          </a:xfrm>
          <a:prstGeom prst="rect">
            <a:avLst/>
          </a:prstGeom>
          <a:ln>
            <a:noFill/>
          </a:ln>
          <a:effectLst>
            <a:softEdge rad="112500"/>
          </a:effectLst>
        </p:spPr>
      </p:pic>
    </p:spTree>
    <p:extLst>
      <p:ext uri="{BB962C8B-B14F-4D97-AF65-F5344CB8AC3E}">
        <p14:creationId xmlns:p14="http://schemas.microsoft.com/office/powerpoint/2010/main" val="483894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6494" y="1319284"/>
            <a:ext cx="9522724" cy="5108812"/>
          </a:xfrm>
        </p:spPr>
        <p:txBody>
          <a:bodyPr>
            <a:noAutofit/>
          </a:bodyPr>
          <a:lstStyle/>
          <a:p>
            <a:r>
              <a:rPr lang="es-CO" sz="9600" dirty="0" smtClean="0">
                <a:latin typeface="Times New Roman" panose="02020603050405020304" pitchFamily="18" charset="0"/>
                <a:cs typeface="Times New Roman" panose="02020603050405020304" pitchFamily="18" charset="0"/>
              </a:rPr>
              <a:t>Tipos de inteligencia</a:t>
            </a:r>
            <a:endParaRPr lang="es-CO" sz="9600" dirty="0">
              <a:latin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1932" r="1596"/>
          <a:stretch/>
        </p:blipFill>
        <p:spPr>
          <a:xfrm>
            <a:off x="6318914" y="955343"/>
            <a:ext cx="4768711" cy="2797791"/>
          </a:xfrm>
          <a:prstGeom prst="rect">
            <a:avLst/>
          </a:prstGeom>
          <a:ln>
            <a:noFill/>
          </a:ln>
          <a:effectLst>
            <a:softEdge rad="112500"/>
          </a:effectLst>
        </p:spPr>
      </p:pic>
    </p:spTree>
    <p:extLst>
      <p:ext uri="{BB962C8B-B14F-4D97-AF65-F5344CB8AC3E}">
        <p14:creationId xmlns:p14="http://schemas.microsoft.com/office/powerpoint/2010/main" val="2813152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297</TotalTime>
  <Words>627</Words>
  <Application>Microsoft Office PowerPoint</Application>
  <PresentationFormat>Panorámica</PresentationFormat>
  <Paragraphs>31</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Times New Roman</vt:lpstr>
      <vt:lpstr>Celestial</vt:lpstr>
      <vt:lpstr>Canal perceptual dominante</vt:lpstr>
      <vt:lpstr>Técnicas de estudio</vt:lpstr>
      <vt:lpstr>Crear mis propios apuntes</vt:lpstr>
      <vt:lpstr>Leer en voz alta</vt:lpstr>
      <vt:lpstr>Organizar mi material de estudio</vt:lpstr>
      <vt:lpstr>subrayar</vt:lpstr>
      <vt:lpstr>dibujos</vt:lpstr>
      <vt:lpstr>Enseñar lo que he aprendido</vt:lpstr>
      <vt:lpstr>Tipos de inteligencia</vt:lpstr>
      <vt:lpstr>Inteligencia intrapersonal</vt:lpstr>
      <vt:lpstr>Inteligencia emocional</vt:lpstr>
      <vt:lpstr>Inteligencia interpersonal</vt:lpstr>
      <vt:lpstr>Inteligencia creativa</vt:lpstr>
      <vt:lpstr>Inteligencia colaborativa</vt:lpstr>
      <vt:lpstr>Inteligencia lingüística </vt:lpstr>
      <vt:lpstr>Bibliografía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estudio</dc:title>
  <dc:creator>SANTIAGO</dc:creator>
  <cp:lastModifiedBy>SANTIAGO</cp:lastModifiedBy>
  <cp:revision>17</cp:revision>
  <dcterms:created xsi:type="dcterms:W3CDTF">2019-03-06T03:34:07Z</dcterms:created>
  <dcterms:modified xsi:type="dcterms:W3CDTF">2019-03-08T00:41:53Z</dcterms:modified>
</cp:coreProperties>
</file>