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50C6-8305-475B-B277-C10BCB931DAD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48F2-103E-4076-B195-F07525EB9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654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50C6-8305-475B-B277-C10BCB931DAD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48F2-103E-4076-B195-F07525EB9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648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50C6-8305-475B-B277-C10BCB931DAD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48F2-103E-4076-B195-F07525EB9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658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50C6-8305-475B-B277-C10BCB931DAD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48F2-103E-4076-B195-F07525EB9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868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50C6-8305-475B-B277-C10BCB931DAD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48F2-103E-4076-B195-F07525EB9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471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50C6-8305-475B-B277-C10BCB931DAD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48F2-103E-4076-B195-F07525EB9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976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50C6-8305-475B-B277-C10BCB931DAD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48F2-103E-4076-B195-F07525EB9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900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50C6-8305-475B-B277-C10BCB931DAD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48F2-103E-4076-B195-F07525EB9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040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50C6-8305-475B-B277-C10BCB931DAD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48F2-103E-4076-B195-F07525EB9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329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50C6-8305-475B-B277-C10BCB931DAD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48F2-103E-4076-B195-F07525EB9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448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50C6-8305-475B-B277-C10BCB931DAD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48F2-103E-4076-B195-F07525EB9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527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E50C6-8305-475B-B277-C10BCB931DAD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148F2-103E-4076-B195-F07525EB9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930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1686306"/>
            <a:ext cx="9144000" cy="1655762"/>
          </a:xfrm>
        </p:spPr>
        <p:txBody>
          <a:bodyPr/>
          <a:lstStyle/>
          <a:p>
            <a:r>
              <a:rPr lang="es-CO" dirty="0" smtClean="0"/>
              <a:t>AUDIO ACTIVITY 1 </a:t>
            </a:r>
            <a:endParaRPr lang="es-CO" dirty="0"/>
          </a:p>
        </p:txBody>
      </p:sp>
      <p:pic>
        <p:nvPicPr>
          <p:cNvPr id="4" name="record-7-3-2019-21-12-2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23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Panorámica</PresentationFormat>
  <Paragraphs>1</Paragraphs>
  <Slides>1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</cp:revision>
  <dcterms:created xsi:type="dcterms:W3CDTF">2019-03-08T02:23:25Z</dcterms:created>
  <dcterms:modified xsi:type="dcterms:W3CDTF">2019-03-08T02:23:36Z</dcterms:modified>
</cp:coreProperties>
</file>