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F978EF-2E77-4CAB-A362-843AC92C8D75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58EE24-1388-41B3-9B36-A3C040FFE24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73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78EF-2E77-4CAB-A362-843AC92C8D75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E24-1388-41B3-9B36-A3C040FFE2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939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78EF-2E77-4CAB-A362-843AC92C8D75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E24-1388-41B3-9B36-A3C040FFE24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00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78EF-2E77-4CAB-A362-843AC92C8D75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E24-1388-41B3-9B36-A3C040FFE24E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57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78EF-2E77-4CAB-A362-843AC92C8D75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E24-1388-41B3-9B36-A3C040FFE2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045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78EF-2E77-4CAB-A362-843AC92C8D75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E24-1388-41B3-9B36-A3C040FFE24E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524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78EF-2E77-4CAB-A362-843AC92C8D75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E24-1388-41B3-9B36-A3C040FFE24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19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78EF-2E77-4CAB-A362-843AC92C8D75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E24-1388-41B3-9B36-A3C040FFE24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215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78EF-2E77-4CAB-A362-843AC92C8D75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E24-1388-41B3-9B36-A3C040FFE24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1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78EF-2E77-4CAB-A362-843AC92C8D75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E24-1388-41B3-9B36-A3C040FFE2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31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78EF-2E77-4CAB-A362-843AC92C8D75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E24-1388-41B3-9B36-A3C040FFE24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89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78EF-2E77-4CAB-A362-843AC92C8D75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E24-1388-41B3-9B36-A3C040FFE2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65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78EF-2E77-4CAB-A362-843AC92C8D75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E24-1388-41B3-9B36-A3C040FFE24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5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78EF-2E77-4CAB-A362-843AC92C8D75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E24-1388-41B3-9B36-A3C040FFE24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63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78EF-2E77-4CAB-A362-843AC92C8D75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E24-1388-41B3-9B36-A3C040FFE2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871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78EF-2E77-4CAB-A362-843AC92C8D75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E24-1388-41B3-9B36-A3C040FFE24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5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78EF-2E77-4CAB-A362-843AC92C8D75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EE24-1388-41B3-9B36-A3C040FFE2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532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F978EF-2E77-4CAB-A362-843AC92C8D75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58EE24-1388-41B3-9B36-A3C040FFE2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794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85237"/>
            <a:ext cx="9144000" cy="564769"/>
          </a:xfrm>
        </p:spPr>
        <p:txBody>
          <a:bodyPr>
            <a:normAutofit/>
          </a:bodyPr>
          <a:lstStyle/>
          <a:p>
            <a:r>
              <a:rPr lang="es-CO" sz="2800" smtClean="0">
                <a:latin typeface="Arial" panose="020B0604020202020204" pitchFamily="34" charset="0"/>
                <a:cs typeface="Arial" panose="020B0604020202020204" pitchFamily="34" charset="0"/>
              </a:rPr>
              <a:t>ACTIVIDAD INTEGRADORA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352800" y="37497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https://ingsstinlges.home.blog/2019/03/02/primera-entrada-del-blog/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39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</TotalTime>
  <Words>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Garamond</vt:lpstr>
      <vt:lpstr>Orgánico</vt:lpstr>
      <vt:lpstr>ACTIVIDAD INTEGRADORA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MOMENTO COLABOTAIVO AUDIO DEL PUEBLO</dc:title>
  <dc:creator>user</dc:creator>
  <cp:lastModifiedBy>user</cp:lastModifiedBy>
  <cp:revision>2</cp:revision>
  <dcterms:created xsi:type="dcterms:W3CDTF">2019-03-08T02:14:17Z</dcterms:created>
  <dcterms:modified xsi:type="dcterms:W3CDTF">2019-03-08T03:44:56Z</dcterms:modified>
</cp:coreProperties>
</file>