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3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93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60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221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52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9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38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42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2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70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617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85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37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2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854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874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B9C5-7F1C-4A64-AB2E-FEB92372C571}" type="datetimeFigureOut">
              <a:rPr lang="es-CO" smtClean="0"/>
              <a:t>08/03/2019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0084CD-6E35-4BF1-B366-09003B89F0B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917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Respuestas a las preguntas de Peter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Magda Julieth Ruiz Modera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67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Respuestas, Audio</a:t>
            </a:r>
            <a:endParaRPr lang="es-CO" dirty="0"/>
          </a:p>
        </p:txBody>
      </p:sp>
      <p:pic>
        <p:nvPicPr>
          <p:cNvPr id="4" name="record-8-3-2019-6-13-02">
            <a:hlinkClick r:id="" action="ppaction://media"/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42113" y="3717925"/>
            <a:ext cx="609600" cy="609600"/>
          </a:xfrm>
        </p:spPr>
      </p:pic>
    </p:spTree>
    <p:extLst>
      <p:ext uri="{BB962C8B-B14F-4D97-AF65-F5344CB8AC3E}">
        <p14:creationId xmlns:p14="http://schemas.microsoft.com/office/powerpoint/2010/main" val="350574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7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13</Words>
  <Application>Microsoft Office PowerPoint</Application>
  <PresentationFormat>Panorámica</PresentationFormat>
  <Paragraphs>3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Respuestas a las preguntas de Peter</vt:lpstr>
      <vt:lpstr>Respuestas, Audio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Respuestas a las preguntas de Peter</dc:title>
  <dc:creator>HP</dc:creator>
  <cp:lastModifiedBy>HP</cp:lastModifiedBy>
  <cp:revision>1</cp:revision>
  <dcterms:created xsi:type="dcterms:W3CDTF">2019-03-08T11:17:59Z</dcterms:created>
  <dcterms:modified xsi:type="dcterms:W3CDTF">2019-03-08T11:19:43Z</dcterms:modified>
</cp:coreProperties>
</file>