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537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3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60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221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524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591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38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22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20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70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617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852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7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28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54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874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917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Respuestas a las preguntas de Peter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Magda Julieth Ruiz Modera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674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 dirty="0"/>
              <a:t>UNIDAD UNO MOMENTO INDEPENDIENTE</a:t>
            </a:r>
            <a:r>
              <a:rPr lang="es-CO" dirty="0"/>
              <a:t/>
            </a:r>
            <a:br>
              <a:rPr lang="es-CO" dirty="0"/>
            </a:br>
            <a:r>
              <a:rPr lang="es-CO" b="1" dirty="0" smtClean="0"/>
              <a:t>DIALOGO EN INGLES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b="1" dirty="0" smtClean="0"/>
              <a:t>Teniendo </a:t>
            </a:r>
            <a:r>
              <a:rPr lang="es-CO" b="1" dirty="0"/>
              <a:t>en cuenta el contexto del diálogo de Peter con el guía turístico, responda a las siguientes preguntas de manera oral y escrita</a:t>
            </a:r>
            <a:r>
              <a:rPr lang="es-CO" b="1" dirty="0" smtClean="0"/>
              <a:t>:</a:t>
            </a:r>
            <a:endParaRPr lang="es-CO" dirty="0"/>
          </a:p>
          <a:p>
            <a:pPr lvl="0"/>
            <a:r>
              <a:rPr lang="en-US" dirty="0"/>
              <a:t>Where does peter want to </a:t>
            </a:r>
            <a:r>
              <a:rPr lang="en-US" dirty="0" smtClean="0"/>
              <a:t>go?</a:t>
            </a:r>
            <a:endParaRPr lang="es-CO" dirty="0"/>
          </a:p>
          <a:p>
            <a:pPr marL="0" lvl="0" indent="0">
              <a:buNone/>
            </a:pPr>
            <a:r>
              <a:rPr lang="en-US" b="1" dirty="0" err="1" smtClean="0"/>
              <a:t>Rta</a:t>
            </a:r>
            <a:r>
              <a:rPr lang="en-US" dirty="0" smtClean="0"/>
              <a:t> </a:t>
            </a:r>
            <a:r>
              <a:rPr lang="en-US" dirty="0"/>
              <a:t>Peter wants to know the most interesting places of the town and El </a:t>
            </a:r>
            <a:r>
              <a:rPr lang="en-US" dirty="0" err="1"/>
              <a:t>Museo</a:t>
            </a:r>
            <a:r>
              <a:rPr lang="en-US" dirty="0"/>
              <a:t> de la Papa.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lvl="0"/>
            <a:r>
              <a:rPr lang="en-US" dirty="0"/>
              <a:t>According to Ramon how many town squares are there in town?</a:t>
            </a:r>
            <a:endParaRPr lang="es-CO" dirty="0"/>
          </a:p>
          <a:p>
            <a:pPr marL="0" indent="0">
              <a:buNone/>
            </a:pPr>
            <a:r>
              <a:rPr lang="en-US" b="1" dirty="0" err="1"/>
              <a:t>Rta</a:t>
            </a:r>
            <a:r>
              <a:rPr lang="en-US" b="1" dirty="0"/>
              <a:t>.</a:t>
            </a:r>
            <a:r>
              <a:rPr lang="en-US" dirty="0"/>
              <a:t> There are two squares, among them one with the monument to the fallen soldiers the day of independence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 </a:t>
            </a:r>
            <a:endParaRPr lang="es-CO" dirty="0"/>
          </a:p>
          <a:p>
            <a:pPr lvl="0"/>
            <a:r>
              <a:rPr lang="en-US" dirty="0"/>
              <a:t>What is there in the town </a:t>
            </a:r>
            <a:r>
              <a:rPr lang="en-US" dirty="0" smtClean="0"/>
              <a:t>squares?</a:t>
            </a:r>
            <a:endParaRPr lang="es-CO" dirty="0"/>
          </a:p>
          <a:p>
            <a:pPr marL="0" lvl="0" indent="0">
              <a:buNone/>
            </a:pPr>
            <a:r>
              <a:rPr lang="en-US" b="1" dirty="0" err="1" smtClean="0"/>
              <a:t>Rta</a:t>
            </a:r>
            <a:r>
              <a:rPr lang="en-US" b="1" dirty="0"/>
              <a:t>. </a:t>
            </a:r>
            <a:r>
              <a:rPr lang="en-US" dirty="0"/>
              <a:t>In one of them we will find the monument to the fallen soldiers the day of independence and in the other a market</a:t>
            </a:r>
            <a:r>
              <a:rPr lang="es-CO" dirty="0"/>
              <a:t>place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77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DIALOGO EN ESPAÑOL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¿A </a:t>
            </a:r>
            <a:r>
              <a:rPr lang="es-CO" dirty="0"/>
              <a:t>dónde quiere ir </a:t>
            </a:r>
            <a:r>
              <a:rPr lang="es-CO" dirty="0" smtClean="0"/>
              <a:t>Peter?</a:t>
            </a:r>
          </a:p>
          <a:p>
            <a:pPr marL="0" indent="0">
              <a:buNone/>
            </a:pPr>
            <a:r>
              <a:rPr lang="es-CO" b="1" dirty="0" err="1" smtClean="0"/>
              <a:t>Rta</a:t>
            </a:r>
            <a:r>
              <a:rPr lang="es-CO" b="1" dirty="0" smtClean="0"/>
              <a:t>.</a:t>
            </a:r>
            <a:r>
              <a:rPr lang="es-CO" dirty="0" smtClean="0"/>
              <a:t> </a:t>
            </a:r>
            <a:r>
              <a:rPr lang="es-CO" dirty="0"/>
              <a:t>Peter quiere conocer los sitios más interesantes del pueblo y el museo de la papa</a:t>
            </a:r>
          </a:p>
          <a:p>
            <a:endParaRPr lang="es-CO" dirty="0"/>
          </a:p>
          <a:p>
            <a:r>
              <a:rPr lang="es-CO" dirty="0"/>
              <a:t>Según Ramón, ¿cuántas plazas hay en el pueblo?</a:t>
            </a:r>
          </a:p>
          <a:p>
            <a:pPr marL="0" indent="0">
              <a:buNone/>
            </a:pPr>
            <a:r>
              <a:rPr lang="es-CO" b="1" dirty="0" err="1" smtClean="0"/>
              <a:t>Rta</a:t>
            </a:r>
            <a:r>
              <a:rPr lang="es-CO" b="1" dirty="0" smtClean="0"/>
              <a:t>.</a:t>
            </a:r>
            <a:r>
              <a:rPr lang="es-CO" dirty="0" smtClean="0"/>
              <a:t> </a:t>
            </a:r>
            <a:r>
              <a:rPr lang="es-CO" dirty="0"/>
              <a:t>Hay dos plazas, entre ellas una con el monumento a los soldados caídos el día de la independencia</a:t>
            </a:r>
          </a:p>
          <a:p>
            <a:endParaRPr lang="es-CO" dirty="0"/>
          </a:p>
          <a:p>
            <a:r>
              <a:rPr lang="es-CO" dirty="0"/>
              <a:t>¿Qué hay en las plazas del pueblo?</a:t>
            </a:r>
          </a:p>
          <a:p>
            <a:pPr marL="0" indent="0">
              <a:buNone/>
            </a:pPr>
            <a:r>
              <a:rPr lang="es-CO" b="1" dirty="0" err="1"/>
              <a:t>Rta</a:t>
            </a:r>
            <a:r>
              <a:rPr lang="es-CO" dirty="0"/>
              <a:t>. En una de ellas encontraremos el monumento a los soldados caídos el día de la independencia y en la otra una plaza de mercado.</a:t>
            </a:r>
          </a:p>
          <a:p>
            <a:pPr marL="0" indent="0">
              <a:buNone/>
            </a:pPr>
            <a:r>
              <a:rPr lang="es-CO" b="1" dirty="0"/>
              <a:t> 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418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Respuestas, Audio</a:t>
            </a:r>
            <a:endParaRPr lang="es-CO" dirty="0"/>
          </a:p>
        </p:txBody>
      </p:sp>
      <p:pic>
        <p:nvPicPr>
          <p:cNvPr id="4" name="record-8-3-2019-6-13-02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42113" y="3717925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35057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7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118</Words>
  <Application>Microsoft Office PowerPoint</Application>
  <PresentationFormat>Panorámica</PresentationFormat>
  <Paragraphs>23</Paragraphs>
  <Slides>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Respuestas a las preguntas de Peter</vt:lpstr>
      <vt:lpstr>UNIDAD UNO MOMENTO INDEPENDIENTE DIALOGO EN INGLES</vt:lpstr>
      <vt:lpstr>DIALOGO EN ESPAÑOL</vt:lpstr>
      <vt:lpstr>Respuestas, Audio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Respuestas a las preguntas de Peter</dc:title>
  <dc:creator>HP</dc:creator>
  <cp:lastModifiedBy>HP</cp:lastModifiedBy>
  <cp:revision>2</cp:revision>
  <dcterms:created xsi:type="dcterms:W3CDTF">2019-03-08T11:17:59Z</dcterms:created>
  <dcterms:modified xsi:type="dcterms:W3CDTF">2019-03-08T11:25:14Z</dcterms:modified>
</cp:coreProperties>
</file>