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97EA451B-4E6A-4EB2-95EF-2036471DC8AA}" type="datetimeFigureOut">
              <a:rPr lang="es-CO" smtClean="0"/>
              <a:t>08/03/2019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55CDE3E-C725-4A5A-9495-22E288DAB99E}" type="slidenum">
              <a:rPr lang="es-CO" smtClean="0"/>
              <a:t>‹Nº›</a:t>
            </a:fld>
            <a:endParaRPr lang="es-CO"/>
          </a:p>
        </p:txBody>
      </p:sp>
    </p:spTree>
    <p:extLst>
      <p:ext uri="{BB962C8B-B14F-4D97-AF65-F5344CB8AC3E}">
        <p14:creationId xmlns:p14="http://schemas.microsoft.com/office/powerpoint/2010/main" val="2461331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7EA451B-4E6A-4EB2-95EF-2036471DC8AA}" type="datetimeFigureOut">
              <a:rPr lang="es-CO" smtClean="0"/>
              <a:t>08/03/2019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55CDE3E-C725-4A5A-9495-22E288DAB99E}" type="slidenum">
              <a:rPr lang="es-CO" smtClean="0"/>
              <a:t>‹Nº›</a:t>
            </a:fld>
            <a:endParaRPr lang="es-CO"/>
          </a:p>
        </p:txBody>
      </p:sp>
    </p:spTree>
    <p:extLst>
      <p:ext uri="{BB962C8B-B14F-4D97-AF65-F5344CB8AC3E}">
        <p14:creationId xmlns:p14="http://schemas.microsoft.com/office/powerpoint/2010/main" val="3476656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7EA451B-4E6A-4EB2-95EF-2036471DC8AA}" type="datetimeFigureOut">
              <a:rPr lang="es-CO" smtClean="0"/>
              <a:t>08/03/2019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55CDE3E-C725-4A5A-9495-22E288DAB99E}"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02733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7EA451B-4E6A-4EB2-95EF-2036471DC8AA}" type="datetimeFigureOut">
              <a:rPr lang="es-CO" smtClean="0"/>
              <a:t>08/03/2019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55CDE3E-C725-4A5A-9495-22E288DAB99E}" type="slidenum">
              <a:rPr lang="es-CO" smtClean="0"/>
              <a:t>‹Nº›</a:t>
            </a:fld>
            <a:endParaRPr lang="es-CO"/>
          </a:p>
        </p:txBody>
      </p:sp>
    </p:spTree>
    <p:extLst>
      <p:ext uri="{BB962C8B-B14F-4D97-AF65-F5344CB8AC3E}">
        <p14:creationId xmlns:p14="http://schemas.microsoft.com/office/powerpoint/2010/main" val="2808036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7EA451B-4E6A-4EB2-95EF-2036471DC8AA}" type="datetimeFigureOut">
              <a:rPr lang="es-CO" smtClean="0"/>
              <a:t>08/03/2019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55CDE3E-C725-4A5A-9495-22E288DAB99E}"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0629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7EA451B-4E6A-4EB2-95EF-2036471DC8AA}" type="datetimeFigureOut">
              <a:rPr lang="es-CO" smtClean="0"/>
              <a:t>08/03/2019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55CDE3E-C725-4A5A-9495-22E288DAB99E}" type="slidenum">
              <a:rPr lang="es-CO" smtClean="0"/>
              <a:t>‹Nº›</a:t>
            </a:fld>
            <a:endParaRPr lang="es-CO"/>
          </a:p>
        </p:txBody>
      </p:sp>
    </p:spTree>
    <p:extLst>
      <p:ext uri="{BB962C8B-B14F-4D97-AF65-F5344CB8AC3E}">
        <p14:creationId xmlns:p14="http://schemas.microsoft.com/office/powerpoint/2010/main" val="202604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7EA451B-4E6A-4EB2-95EF-2036471DC8AA}" type="datetimeFigureOut">
              <a:rPr lang="es-CO" smtClean="0"/>
              <a:t>08/03/2019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55CDE3E-C725-4A5A-9495-22E288DAB99E}" type="slidenum">
              <a:rPr lang="es-CO" smtClean="0"/>
              <a:t>‹Nº›</a:t>
            </a:fld>
            <a:endParaRPr lang="es-CO"/>
          </a:p>
        </p:txBody>
      </p:sp>
    </p:spTree>
    <p:extLst>
      <p:ext uri="{BB962C8B-B14F-4D97-AF65-F5344CB8AC3E}">
        <p14:creationId xmlns:p14="http://schemas.microsoft.com/office/powerpoint/2010/main" val="4167612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7EA451B-4E6A-4EB2-95EF-2036471DC8AA}" type="datetimeFigureOut">
              <a:rPr lang="es-CO" smtClean="0"/>
              <a:t>08/03/2019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55CDE3E-C725-4A5A-9495-22E288DAB99E}" type="slidenum">
              <a:rPr lang="es-CO" smtClean="0"/>
              <a:t>‹Nº›</a:t>
            </a:fld>
            <a:endParaRPr lang="es-CO"/>
          </a:p>
        </p:txBody>
      </p:sp>
    </p:spTree>
    <p:extLst>
      <p:ext uri="{BB962C8B-B14F-4D97-AF65-F5344CB8AC3E}">
        <p14:creationId xmlns:p14="http://schemas.microsoft.com/office/powerpoint/2010/main" val="188573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7EA451B-4E6A-4EB2-95EF-2036471DC8AA}" type="datetimeFigureOut">
              <a:rPr lang="es-CO" smtClean="0"/>
              <a:t>08/03/2019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55CDE3E-C725-4A5A-9495-22E288DAB99E}" type="slidenum">
              <a:rPr lang="es-CO" smtClean="0"/>
              <a:t>‹Nº›</a:t>
            </a:fld>
            <a:endParaRPr lang="es-CO"/>
          </a:p>
        </p:txBody>
      </p:sp>
    </p:spTree>
    <p:extLst>
      <p:ext uri="{BB962C8B-B14F-4D97-AF65-F5344CB8AC3E}">
        <p14:creationId xmlns:p14="http://schemas.microsoft.com/office/powerpoint/2010/main" val="1590385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7EA451B-4E6A-4EB2-95EF-2036471DC8AA}" type="datetimeFigureOut">
              <a:rPr lang="es-CO" smtClean="0"/>
              <a:t>08/03/2019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55CDE3E-C725-4A5A-9495-22E288DAB99E}" type="slidenum">
              <a:rPr lang="es-CO" smtClean="0"/>
              <a:t>‹Nº›</a:t>
            </a:fld>
            <a:endParaRPr lang="es-CO"/>
          </a:p>
        </p:txBody>
      </p:sp>
    </p:spTree>
    <p:extLst>
      <p:ext uri="{BB962C8B-B14F-4D97-AF65-F5344CB8AC3E}">
        <p14:creationId xmlns:p14="http://schemas.microsoft.com/office/powerpoint/2010/main" val="359638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EA451B-4E6A-4EB2-95EF-2036471DC8AA}" type="datetimeFigureOut">
              <a:rPr lang="es-CO" smtClean="0"/>
              <a:t>08/03/2019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55CDE3E-C725-4A5A-9495-22E288DAB99E}" type="slidenum">
              <a:rPr lang="es-CO" smtClean="0"/>
              <a:t>‹Nº›</a:t>
            </a:fld>
            <a:endParaRPr lang="es-CO"/>
          </a:p>
        </p:txBody>
      </p:sp>
    </p:spTree>
    <p:extLst>
      <p:ext uri="{BB962C8B-B14F-4D97-AF65-F5344CB8AC3E}">
        <p14:creationId xmlns:p14="http://schemas.microsoft.com/office/powerpoint/2010/main" val="1611433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EA451B-4E6A-4EB2-95EF-2036471DC8AA}" type="datetimeFigureOut">
              <a:rPr lang="es-CO" smtClean="0"/>
              <a:t>08/03/2019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F55CDE3E-C725-4A5A-9495-22E288DAB99E}" type="slidenum">
              <a:rPr lang="es-CO" smtClean="0"/>
              <a:t>‹Nº›</a:t>
            </a:fld>
            <a:endParaRPr lang="es-CO"/>
          </a:p>
        </p:txBody>
      </p:sp>
    </p:spTree>
    <p:extLst>
      <p:ext uri="{BB962C8B-B14F-4D97-AF65-F5344CB8AC3E}">
        <p14:creationId xmlns:p14="http://schemas.microsoft.com/office/powerpoint/2010/main" val="3579987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7EA451B-4E6A-4EB2-95EF-2036471DC8AA}" type="datetimeFigureOut">
              <a:rPr lang="es-CO" smtClean="0"/>
              <a:t>08/03/2019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F55CDE3E-C725-4A5A-9495-22E288DAB99E}" type="slidenum">
              <a:rPr lang="es-CO" smtClean="0"/>
              <a:t>‹Nº›</a:t>
            </a:fld>
            <a:endParaRPr lang="es-CO"/>
          </a:p>
        </p:txBody>
      </p:sp>
    </p:spTree>
    <p:extLst>
      <p:ext uri="{BB962C8B-B14F-4D97-AF65-F5344CB8AC3E}">
        <p14:creationId xmlns:p14="http://schemas.microsoft.com/office/powerpoint/2010/main" val="1335479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A451B-4E6A-4EB2-95EF-2036471DC8AA}" type="datetimeFigureOut">
              <a:rPr lang="es-CO" smtClean="0"/>
              <a:t>08/03/2019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F55CDE3E-C725-4A5A-9495-22E288DAB99E}" type="slidenum">
              <a:rPr lang="es-CO" smtClean="0"/>
              <a:t>‹Nº›</a:t>
            </a:fld>
            <a:endParaRPr lang="es-CO"/>
          </a:p>
        </p:txBody>
      </p:sp>
    </p:spTree>
    <p:extLst>
      <p:ext uri="{BB962C8B-B14F-4D97-AF65-F5344CB8AC3E}">
        <p14:creationId xmlns:p14="http://schemas.microsoft.com/office/powerpoint/2010/main" val="2264053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7EA451B-4E6A-4EB2-95EF-2036471DC8AA}" type="datetimeFigureOut">
              <a:rPr lang="es-CO" smtClean="0"/>
              <a:t>08/03/2019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55CDE3E-C725-4A5A-9495-22E288DAB99E}" type="slidenum">
              <a:rPr lang="es-CO" smtClean="0"/>
              <a:t>‹Nº›</a:t>
            </a:fld>
            <a:endParaRPr lang="es-CO"/>
          </a:p>
        </p:txBody>
      </p:sp>
    </p:spTree>
    <p:extLst>
      <p:ext uri="{BB962C8B-B14F-4D97-AF65-F5344CB8AC3E}">
        <p14:creationId xmlns:p14="http://schemas.microsoft.com/office/powerpoint/2010/main" val="303085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7EA451B-4E6A-4EB2-95EF-2036471DC8AA}" type="datetimeFigureOut">
              <a:rPr lang="es-CO" smtClean="0"/>
              <a:t>08/03/2019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55CDE3E-C725-4A5A-9495-22E288DAB99E}" type="slidenum">
              <a:rPr lang="es-CO" smtClean="0"/>
              <a:t>‹Nº›</a:t>
            </a:fld>
            <a:endParaRPr lang="es-CO"/>
          </a:p>
        </p:txBody>
      </p:sp>
    </p:spTree>
    <p:extLst>
      <p:ext uri="{BB962C8B-B14F-4D97-AF65-F5344CB8AC3E}">
        <p14:creationId xmlns:p14="http://schemas.microsoft.com/office/powerpoint/2010/main" val="392539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EA451B-4E6A-4EB2-95EF-2036471DC8AA}" type="datetimeFigureOut">
              <a:rPr lang="es-CO" smtClean="0"/>
              <a:t>08/03/2019</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55CDE3E-C725-4A5A-9495-22E288DAB99E}" type="slidenum">
              <a:rPr lang="es-CO" smtClean="0"/>
              <a:t>‹Nº›</a:t>
            </a:fld>
            <a:endParaRPr lang="es-CO"/>
          </a:p>
        </p:txBody>
      </p:sp>
    </p:spTree>
    <p:extLst>
      <p:ext uri="{BB962C8B-B14F-4D97-AF65-F5344CB8AC3E}">
        <p14:creationId xmlns:p14="http://schemas.microsoft.com/office/powerpoint/2010/main" val="2262803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Guion </a:t>
            </a:r>
            <a:r>
              <a:rPr lang="es-CO" dirty="0" err="1"/>
              <a:t>C</a:t>
            </a:r>
            <a:r>
              <a:rPr lang="es-CO" dirty="0" err="1" smtClean="0"/>
              <a:t>all</a:t>
            </a:r>
            <a:r>
              <a:rPr lang="es-CO" dirty="0" smtClean="0"/>
              <a:t> center</a:t>
            </a:r>
            <a:endParaRPr lang="es-CO" dirty="0"/>
          </a:p>
        </p:txBody>
      </p:sp>
      <p:sp>
        <p:nvSpPr>
          <p:cNvPr id="3" name="Subtítulo 2"/>
          <p:cNvSpPr>
            <a:spLocks noGrp="1"/>
          </p:cNvSpPr>
          <p:nvPr>
            <p:ph type="subTitle" idx="1"/>
          </p:nvPr>
        </p:nvSpPr>
        <p:spPr/>
        <p:txBody>
          <a:bodyPr/>
          <a:lstStyle/>
          <a:p>
            <a:r>
              <a:rPr lang="es-CO" dirty="0" smtClean="0"/>
              <a:t>Magda Julieth Ruiz Modera</a:t>
            </a:r>
            <a:endParaRPr lang="es-CO" dirty="0"/>
          </a:p>
        </p:txBody>
      </p:sp>
    </p:spTree>
    <p:extLst>
      <p:ext uri="{BB962C8B-B14F-4D97-AF65-F5344CB8AC3E}">
        <p14:creationId xmlns:p14="http://schemas.microsoft.com/office/powerpoint/2010/main" val="1783873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GUION ESCRITO</a:t>
            </a:r>
            <a:endParaRPr lang="es-CO" dirty="0"/>
          </a:p>
        </p:txBody>
      </p:sp>
      <p:sp>
        <p:nvSpPr>
          <p:cNvPr id="3" name="Marcador de contenido 2"/>
          <p:cNvSpPr>
            <a:spLocks noGrp="1"/>
          </p:cNvSpPr>
          <p:nvPr>
            <p:ph idx="1"/>
          </p:nvPr>
        </p:nvSpPr>
        <p:spPr>
          <a:xfrm>
            <a:off x="677334" y="1545465"/>
            <a:ext cx="8596668" cy="4958366"/>
          </a:xfrm>
        </p:spPr>
        <p:txBody>
          <a:bodyPr>
            <a:normAutofit lnSpcReduction="10000"/>
          </a:bodyPr>
          <a:lstStyle/>
          <a:p>
            <a:r>
              <a:rPr lang="es-CO" dirty="0"/>
              <a:t>Hola mi nombre es Magda Ruiz, soy guía turístico, bienvenido a la línea de atención monterrey Casanare, a través de esta línea le voy a colaborar con sus preguntas, ¿cómo puedo ayudarle?, el pueblo está a unas pocas horas de la capital y de fácil acceso, cuenta con innumerables actividades para desarrollar durante su estadía, contamos con diversos hoteles con las mejores comodidades, centros de atracción y recreación para una mayor satisfacción durante su visita, actividades de deporte extremo y caminatas ecológicas para las diferentes edades, tenemos los platos más típicos de la región  con sabores inigualables, uno de los mejores destinos para vacacionar. </a:t>
            </a:r>
          </a:p>
          <a:p>
            <a:r>
              <a:rPr lang="es-CO" dirty="0"/>
              <a:t> </a:t>
            </a:r>
            <a:r>
              <a:rPr lang="en-US" dirty="0"/>
              <a:t/>
            </a:r>
            <a:br>
              <a:rPr lang="en-US" dirty="0"/>
            </a:br>
            <a:r>
              <a:rPr lang="en-US" dirty="0"/>
              <a:t>Hello my name is Magda Ruiz, I am a tour guide, welcome to the Casanare Monterrey line, through this line I will help you with your questions, how can I help you ?, the town is a few hours from the capital and easy access, has countless activities to develop during your stay, we have several hotels with the best amenities, centers of attraction and recreation for greater satisfaction during your visit, extreme sports activities and ecological walks for different ages, we have the more typical dishes of the region with unparalleled flavors, one of the best destinations for vacationing.</a:t>
            </a:r>
            <a:endParaRPr lang="es-CO" dirty="0"/>
          </a:p>
          <a:p>
            <a:endParaRPr lang="es-CO" dirty="0"/>
          </a:p>
        </p:txBody>
      </p:sp>
    </p:spTree>
    <p:extLst>
      <p:ext uri="{BB962C8B-B14F-4D97-AF65-F5344CB8AC3E}">
        <p14:creationId xmlns:p14="http://schemas.microsoft.com/office/powerpoint/2010/main" val="147308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GUION AUDIO</a:t>
            </a:r>
            <a:endParaRPr lang="es-CO" dirty="0"/>
          </a:p>
        </p:txBody>
      </p:sp>
      <p:pic>
        <p:nvPicPr>
          <p:cNvPr id="4" name="record-8-3-2019-17-27-19">
            <a:hlinkClick r:id="" action="ppaction://media"/>
          </p:cNvPr>
          <p:cNvPicPr>
            <a:picLocks noGrp="1" noChangeAspect="1"/>
          </p:cNvPicPr>
          <p:nvPr>
            <p:ph idx="1"/>
            <a:audioFile r:link="rId2"/>
            <p:extLst>
              <p:ext uri="{DAA4B4D4-6D71-4841-9C94-3DE7FCFB9230}">
                <p14:media xmlns:p14="http://schemas.microsoft.com/office/powerpoint/2010/main" r:embed="rId1"/>
              </p:ext>
            </p:extLst>
          </p:nvPr>
        </p:nvPicPr>
        <p:blipFill>
          <a:blip r:embed="rId4"/>
          <a:stretch>
            <a:fillRect/>
          </a:stretch>
        </p:blipFill>
        <p:spPr>
          <a:xfrm>
            <a:off x="4672013" y="3795713"/>
            <a:ext cx="609600" cy="609600"/>
          </a:xfrm>
        </p:spPr>
      </p:pic>
    </p:spTree>
    <p:extLst>
      <p:ext uri="{BB962C8B-B14F-4D97-AF65-F5344CB8AC3E}">
        <p14:creationId xmlns:p14="http://schemas.microsoft.com/office/powerpoint/2010/main" val="25600725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9712"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TotalTime>
  <Words>128</Words>
  <Application>Microsoft Office PowerPoint</Application>
  <PresentationFormat>Panorámica</PresentationFormat>
  <Paragraphs>6</Paragraphs>
  <Slides>3</Slides>
  <Notes>0</Notes>
  <HiddenSlides>0</HiddenSlides>
  <MMClips>1</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Trebuchet MS</vt:lpstr>
      <vt:lpstr>Wingdings 3</vt:lpstr>
      <vt:lpstr>Faceta</vt:lpstr>
      <vt:lpstr>Guion Call center</vt:lpstr>
      <vt:lpstr>GUION ESCRITO</vt:lpstr>
      <vt:lpstr>GUION AUDIO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Guion Call center</dc:title>
  <dc:creator>Julieth Ruiz Modera</dc:creator>
  <cp:lastModifiedBy>Julieth Ruiz Modera</cp:lastModifiedBy>
  <cp:revision>1</cp:revision>
  <dcterms:created xsi:type="dcterms:W3CDTF">2019-03-08T22:37:44Z</dcterms:created>
  <dcterms:modified xsi:type="dcterms:W3CDTF">2019-03-08T22:39:37Z</dcterms:modified>
</cp:coreProperties>
</file>