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9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FC335-A946-4582-AC62-5719C0AFB93F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2D134-BDE2-4480-8D57-9ED52DA390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651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4A2C-5C36-4F75-9B10-A6999F02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CEA805-4079-405C-82CD-EEA1AE438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2DC06C-05FF-4722-BDAE-E08BD543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74B1D-1CF5-4F3F-B654-677F3E2A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8E3E3-28AE-427C-846A-B505413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079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18C0-FB33-43D8-BF45-B2407E96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175CD4-83F6-4FF4-9D5D-3AC5D051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CFD94-9679-466C-82E4-34E698CD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81074-091F-4220-AA54-F5970D0C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6F2E1E-8491-4DE1-9A70-B1FD14D4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023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D464ED-CC81-4EB5-896E-99F44CF3E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45F3D3-50E8-463E-B15D-FEB9B28D0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93C9A-E028-4D1C-B989-5B337369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5FA39A-F4B4-4D6D-8330-1D125C06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E4ADF-867C-4504-A3B1-69F07884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804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24996-98AE-442E-BA5B-FB4E38A0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916390-9CB1-402D-8E2E-4838678F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1D8272-EA0D-44CD-ADD4-A1B4A757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FA1315-DEC6-490C-B4B2-6BDF4CD3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8C7A75-946B-4F72-B88F-240D9DE0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61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98632-47F0-46E5-8DF5-A26E9726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0BD885-3C3C-422A-934F-09BF492D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15801-92E5-4956-98C4-16A53FB2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3943A9-E2F2-499A-99B1-B2085588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A110F-C833-454B-876E-0D89C04D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89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E06C8-36E5-49BB-B975-911BD4EF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9E143-44F0-4B19-A48F-1EFCF37AB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017BBD-CCF4-4FF4-99FF-7E572216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AFFA0-C4DE-454E-ADB1-B30A23D1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90C1EC-556B-477D-9584-400DB1E0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BA325B-D2A2-4B36-9951-9781BEF5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02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7FF1E-2D84-4975-8D93-5F41F17B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D7941-E3E7-4A76-8EE6-821DA65B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FBFD5C-4009-45B9-9B2B-3C1F26956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A3E256-7580-49F7-9035-D25F4CBFF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F5F490-9B9B-4B30-A3E6-126BEA477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D35020-0945-4156-87B2-03CD488B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CECDB1-57BE-4205-B932-D9511A31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D4937B-FF3F-435E-951A-DC3A228F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F2E75-E2CE-4741-9D11-267F890B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610281-4ACD-4DE2-B7EB-75FE1EB4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D39CDC-3B7E-46F3-9548-03222C4D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84118E-31F9-4738-8088-E465FB0C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94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9E6800-43F5-45FB-BF60-7BCDEFB5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E845E9-51AF-442F-A452-6CC531C8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08496-CBC5-46A9-B6FD-5799CC4C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91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39C55-0406-4162-A947-31C9E93C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09DF0-AF66-45D3-985F-3AF89CDC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AF2E8E-C64A-4FB2-AC53-0F22A541A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B35B31-5CD1-48A6-8811-1F006060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B5A48-0F0D-4D98-BF7E-DDFEFBDE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A4A96C-2BD3-4807-B9F7-4E02778B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461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0F9D6-A524-4E21-8DF6-A34F8E65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0A73E9-9536-42A7-948C-290FDCB69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BA115A-A85D-42A8-8A98-B975132F3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E8156B-6CF8-400F-928C-5582B682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5ADB4-3505-4D9E-984C-D5034847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84CBC6-CA58-42A5-8BC5-E5E30F1E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180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85B77B-A412-4B6D-A025-BC8DD491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4C681A-B311-4763-B074-1B17A11F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CEE6B-E3E3-4800-B0A2-E0F69191F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18F8-B584-4BE8-93D4-862D8706EDDE}" type="datetimeFigureOut">
              <a:rPr lang="es-CO" smtClean="0"/>
              <a:t>9/03/2019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63C48-1277-4F76-B57D-45C7E011D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931A1-A65E-471D-8324-25EE45F9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2B71-0A30-40C1-A0F1-48405B5F9F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351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666E4-EC91-41F7-9C06-E958AA84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" y="0"/>
            <a:ext cx="12076854" cy="70294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pPr algn="ctr"/>
            <a:r>
              <a:rPr lang="es-ES" sz="8000" b="1" dirty="0">
                <a:solidFill>
                  <a:srgbClr val="C00000"/>
                </a:solidFill>
              </a:rPr>
              <a:t>May month of the reptiles</a:t>
            </a:r>
            <a:br>
              <a:rPr lang="es-ES" dirty="0">
                <a:solidFill>
                  <a:srgbClr val="C00000"/>
                </a:solidFill>
              </a:rPr>
            </a:br>
            <a:br>
              <a:rPr lang="es-ES" dirty="0">
                <a:solidFill>
                  <a:srgbClr val="C00000"/>
                </a:solidFill>
              </a:rPr>
            </a:br>
            <a:br>
              <a:rPr lang="es-ES" dirty="0">
                <a:solidFill>
                  <a:srgbClr val="C00000"/>
                </a:solidFill>
              </a:rPr>
            </a:br>
            <a:br>
              <a:rPr lang="es-ES" dirty="0">
                <a:solidFill>
                  <a:srgbClr val="C00000"/>
                </a:solidFill>
              </a:rPr>
            </a:br>
            <a:br>
              <a:rPr lang="es-ES" dirty="0">
                <a:solidFill>
                  <a:srgbClr val="C00000"/>
                </a:solidFill>
              </a:rPr>
            </a:br>
            <a:br>
              <a:rPr lang="es-ES" dirty="0">
                <a:solidFill>
                  <a:srgbClr val="C00000"/>
                </a:solidFill>
              </a:rPr>
            </a:br>
            <a:endParaRPr lang="es-CO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C6EDE-0E7B-4A85-97EF-6C30B76FC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83" y="3181350"/>
            <a:ext cx="10092032" cy="3314700"/>
          </a:xfrm>
        </p:spPr>
        <p:txBody>
          <a:bodyPr>
            <a:normAutofit lnSpcReduction="10000"/>
          </a:bodyPr>
          <a:lstStyle/>
          <a:p>
            <a:r>
              <a:rPr lang="es-ES" sz="4000" b="1" dirty="0">
                <a:solidFill>
                  <a:srgbClr val="FFFF00"/>
                </a:solidFill>
                <a:latin typeface="+mj-lt"/>
              </a:rPr>
              <a:t>turtles are reptiles that can reach more tan 100 years of life as the longest animal that may have . They  feed on algae and other aquatic vegetation. they measure about 1.5 meters the largest turtle is about 3 meters and weigh around 200 kilos when theY are adults.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51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D9EA7F17-7A1B-4D74-9724-978328C0D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F4C09841-7576-4D5A-9DED-14B2DE663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A217398-ADB0-496B-A922-281AE42CA982}"/>
              </a:ext>
            </a:extLst>
          </p:cNvPr>
          <p:cNvGraphicFramePr>
            <a:graphicFrameLocks noGrp="1"/>
          </p:cNvGraphicFramePr>
          <p:nvPr/>
        </p:nvGraphicFramePr>
        <p:xfrm>
          <a:off x="636104" y="813676"/>
          <a:ext cx="11105324" cy="463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31">
                  <a:extLst>
                    <a:ext uri="{9D8B030D-6E8A-4147-A177-3AD203B41FA5}">
                      <a16:colId xmlns:a16="http://schemas.microsoft.com/office/drawing/2014/main" val="859629875"/>
                    </a:ext>
                  </a:extLst>
                </a:gridCol>
                <a:gridCol w="1598299">
                  <a:extLst>
                    <a:ext uri="{9D8B030D-6E8A-4147-A177-3AD203B41FA5}">
                      <a16:colId xmlns:a16="http://schemas.microsoft.com/office/drawing/2014/main" val="4291928350"/>
                    </a:ext>
                  </a:extLst>
                </a:gridCol>
                <a:gridCol w="1598299">
                  <a:extLst>
                    <a:ext uri="{9D8B030D-6E8A-4147-A177-3AD203B41FA5}">
                      <a16:colId xmlns:a16="http://schemas.microsoft.com/office/drawing/2014/main" val="186908356"/>
                    </a:ext>
                  </a:extLst>
                </a:gridCol>
                <a:gridCol w="1598299">
                  <a:extLst>
                    <a:ext uri="{9D8B030D-6E8A-4147-A177-3AD203B41FA5}">
                      <a16:colId xmlns:a16="http://schemas.microsoft.com/office/drawing/2014/main" val="4005587089"/>
                    </a:ext>
                  </a:extLst>
                </a:gridCol>
                <a:gridCol w="1598299">
                  <a:extLst>
                    <a:ext uri="{9D8B030D-6E8A-4147-A177-3AD203B41FA5}">
                      <a16:colId xmlns:a16="http://schemas.microsoft.com/office/drawing/2014/main" val="3865416772"/>
                    </a:ext>
                  </a:extLst>
                </a:gridCol>
                <a:gridCol w="1685847">
                  <a:extLst>
                    <a:ext uri="{9D8B030D-6E8A-4147-A177-3AD203B41FA5}">
                      <a16:colId xmlns:a16="http://schemas.microsoft.com/office/drawing/2014/main" val="3681446614"/>
                    </a:ext>
                  </a:extLst>
                </a:gridCol>
                <a:gridCol w="1510750">
                  <a:extLst>
                    <a:ext uri="{9D8B030D-6E8A-4147-A177-3AD203B41FA5}">
                      <a16:colId xmlns:a16="http://schemas.microsoft.com/office/drawing/2014/main" val="1444604251"/>
                    </a:ext>
                  </a:extLst>
                </a:gridCol>
              </a:tblGrid>
              <a:tr h="844092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Monday </a:t>
                      </a:r>
                    </a:p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Lunes</a:t>
                      </a:r>
                      <a:endParaRPr lang="es-CO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Tuesday</a:t>
                      </a:r>
                    </a:p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Martes</a:t>
                      </a:r>
                      <a:endParaRPr lang="es-CO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Wednesday</a:t>
                      </a:r>
                    </a:p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Miercoles</a:t>
                      </a:r>
                      <a:endParaRPr lang="es-CO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Thursday</a:t>
                      </a:r>
                    </a:p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Jueves</a:t>
                      </a:r>
                      <a:endParaRPr lang="es-CO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Fryday</a:t>
                      </a:r>
                    </a:p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Viernes</a:t>
                      </a:r>
                      <a:endParaRPr lang="es-CO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Saturday</a:t>
                      </a:r>
                    </a:p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Sábado</a:t>
                      </a:r>
                      <a:endParaRPr lang="es-CO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Sunday</a:t>
                      </a:r>
                    </a:p>
                    <a:p>
                      <a:r>
                        <a:rPr lang="es-ES" b="1" dirty="0">
                          <a:solidFill>
                            <a:srgbClr val="C00000"/>
                          </a:solidFill>
                        </a:rPr>
                        <a:t>Domingo</a:t>
                      </a:r>
                      <a:endParaRPr lang="es-CO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12281"/>
                  </a:ext>
                </a:extLst>
              </a:tr>
              <a:tr h="730404">
                <a:tc>
                  <a:txBody>
                    <a:bodyPr/>
                    <a:lstStyle/>
                    <a:p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1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One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2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Two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3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Three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C00000"/>
                          </a:solidFill>
                          <a:latin typeface="+mj-lt"/>
                        </a:rPr>
                        <a:t>4</a:t>
                      </a:r>
                    </a:p>
                    <a:p>
                      <a:r>
                        <a:rPr lang="es-ES" b="1" dirty="0">
                          <a:solidFill>
                            <a:srgbClr val="C00000"/>
                          </a:solidFill>
                          <a:latin typeface="+mj-lt"/>
                        </a:rPr>
                        <a:t>Four</a:t>
                      </a:r>
                      <a:endParaRPr lang="es-CO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35696"/>
                  </a:ext>
                </a:extLst>
              </a:tr>
              <a:tr h="730404"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5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Five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6 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Six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7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 Seven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8 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Eigth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9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Nine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10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Ten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C00000"/>
                          </a:solidFill>
                          <a:latin typeface="+mj-lt"/>
                        </a:rPr>
                        <a:t>11 </a:t>
                      </a:r>
                    </a:p>
                    <a:p>
                      <a:r>
                        <a:rPr lang="es-ES" b="1" dirty="0">
                          <a:solidFill>
                            <a:srgbClr val="C00000"/>
                          </a:solidFill>
                          <a:latin typeface="+mj-lt"/>
                        </a:rPr>
                        <a:t>Eleven</a:t>
                      </a:r>
                      <a:endParaRPr lang="es-CO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85786"/>
                  </a:ext>
                </a:extLst>
              </a:tr>
              <a:tr h="871574"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12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twelve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13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thirteen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14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fourteen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15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fifteen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16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sixteen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17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seventeen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C00000"/>
                          </a:solidFill>
                          <a:latin typeface="+mj-lt"/>
                        </a:rPr>
                        <a:t>18 </a:t>
                      </a:r>
                    </a:p>
                    <a:p>
                      <a:r>
                        <a:rPr lang="es-ES" b="1" dirty="0">
                          <a:solidFill>
                            <a:srgbClr val="C00000"/>
                          </a:solidFill>
                          <a:latin typeface="+mj-lt"/>
                        </a:rPr>
                        <a:t>eighteen</a:t>
                      </a:r>
                      <a:endParaRPr lang="es-CO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58934"/>
                  </a:ext>
                </a:extLst>
              </a:tr>
              <a:tr h="730404"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19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nineteen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20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 twenty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21 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Twenty-one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22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 twenty-two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23 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Twenty -three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24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 twenty four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rgbClr val="C00000"/>
                          </a:solidFill>
                          <a:latin typeface="+mj-lt"/>
                        </a:rPr>
                        <a:t>25 twenty-five</a:t>
                      </a:r>
                      <a:endParaRPr lang="es-CO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17386"/>
                  </a:ext>
                </a:extLst>
              </a:tr>
              <a:tr h="726089"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26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Twenty-six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27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Twenty-seven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28 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Twenty- eigth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29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 twenty-nine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   30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trirty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latin typeface="+mj-lt"/>
                        </a:rPr>
                        <a:t>31</a:t>
                      </a:r>
                    </a:p>
                    <a:p>
                      <a:r>
                        <a:rPr lang="es-ES" b="1" dirty="0">
                          <a:latin typeface="+mj-lt"/>
                        </a:rPr>
                        <a:t>Trirty-one</a:t>
                      </a:r>
                      <a:endParaRPr lang="es-CO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6922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10CF2B4-2780-4F04-AFA2-E3C68D5AA5FF}"/>
              </a:ext>
            </a:extLst>
          </p:cNvPr>
          <p:cNvGraphicFramePr>
            <a:graphicFrameLocks noGrp="1"/>
          </p:cNvGraphicFramePr>
          <p:nvPr/>
        </p:nvGraphicFramePr>
        <p:xfrm>
          <a:off x="636103" y="212035"/>
          <a:ext cx="1110532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5323">
                  <a:extLst>
                    <a:ext uri="{9D8B030D-6E8A-4147-A177-3AD203B41FA5}">
                      <a16:colId xmlns:a16="http://schemas.microsoft.com/office/drawing/2014/main" val="1547527842"/>
                    </a:ext>
                  </a:extLst>
                </a:gridCol>
              </a:tblGrid>
              <a:tr h="575858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>
                          <a:solidFill>
                            <a:srgbClr val="C00000"/>
                          </a:solidFill>
                          <a:latin typeface="+mj-lt"/>
                        </a:rPr>
                        <a:t>Month of May</a:t>
                      </a:r>
                      <a:endParaRPr lang="es-CO" sz="32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68043"/>
                  </a:ext>
                </a:extLst>
              </a:tr>
            </a:tbl>
          </a:graphicData>
        </a:graphic>
      </p:graphicFrame>
      <p:pic>
        <p:nvPicPr>
          <p:cNvPr id="23" name="Imagen 22" descr="Imagen que contiene suelo, reptil, animal, tortuga&#10;&#10;Descripción generada automáticamente">
            <a:extLst>
              <a:ext uri="{FF2B5EF4-FFF2-40B4-BE49-F238E27FC236}">
                <a16:creationId xmlns:a16="http://schemas.microsoft.com/office/drawing/2014/main" id="{EB386D59-084E-4862-B70F-D08C5456C7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228600" cap="sq" cmpd="thickThin">
            <a:solidFill>
              <a:schemeClr val="accent6">
                <a:alpha val="48000"/>
              </a:schemeClr>
            </a:solidFill>
            <a:prstDash val="solid"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070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145</Words>
  <Application>Microsoft Office PowerPoint</Application>
  <PresentationFormat>Panorámica</PresentationFormat>
  <Paragraphs>78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May month of the reptiles    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elisa romero</dc:creator>
  <cp:lastModifiedBy>elisa romero</cp:lastModifiedBy>
  <cp:revision>11</cp:revision>
  <dcterms:created xsi:type="dcterms:W3CDTF">2019-03-10T02:34:35Z</dcterms:created>
  <dcterms:modified xsi:type="dcterms:W3CDTF">2019-03-10T05:40:17Z</dcterms:modified>
</cp:coreProperties>
</file>