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DE64C-4753-4B8C-971E-E513249B6484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24B9A7-8E0A-4E6E-AD91-7D32C4CAD34A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E64C-4753-4B8C-971E-E513249B6484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B9A7-8E0A-4E6E-AD91-7D32C4CAD34A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E64C-4753-4B8C-971E-E513249B6484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B9A7-8E0A-4E6E-AD91-7D32C4CAD34A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E64C-4753-4B8C-971E-E513249B6484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B9A7-8E0A-4E6E-AD91-7D32C4CAD34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E64C-4753-4B8C-971E-E513249B6484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B9A7-8E0A-4E6E-AD91-7D32C4CAD34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E64C-4753-4B8C-971E-E513249B6484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B9A7-8E0A-4E6E-AD91-7D32C4CAD34A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E64C-4753-4B8C-971E-E513249B6484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B9A7-8E0A-4E6E-AD91-7D32C4CAD34A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E64C-4753-4B8C-971E-E513249B6484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B9A7-8E0A-4E6E-AD91-7D32C4CAD34A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E64C-4753-4B8C-971E-E513249B6484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B9A7-8E0A-4E6E-AD91-7D32C4CAD34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E64C-4753-4B8C-971E-E513249B6484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B9A7-8E0A-4E6E-AD91-7D32C4CAD34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E64C-4753-4B8C-971E-E513249B6484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B9A7-8E0A-4E6E-AD91-7D32C4CAD34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FDE64C-4753-4B8C-971E-E513249B6484}" type="datetimeFigureOut">
              <a:rPr lang="es-ES" smtClean="0"/>
              <a:t>11/03/2019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F24B9A7-8E0A-4E6E-AD91-7D32C4CAD34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Unidad Dos – Actividad Uno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Momento Independiente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739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que paso fue que Martha nunca se integro con el grupo, compañeros o conseguir amigos. Martha decía que las actividades grupales le parecían inútiles y si ella tenia dudas sobre las actividades, buscaba por internet. Pero cuando no encontraba información decidía no realizar las actividades lo cual la llevo a bajar mucho sus calificaciones y perder el semestre.  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1. Los Aspectos Que Llevaron  Que Martha A Fracasar Como Estudiante Virtual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3508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sz="2600" dirty="0" smtClean="0"/>
              <a:t>El estudiante virtual debe tener un papel activo y dinámico dentro del proceso de enseñanza aprendizaje, puesto que no se limitara a recibir información.</a:t>
            </a:r>
          </a:p>
          <a:p>
            <a:r>
              <a:rPr lang="es-ES" sz="2600" dirty="0" smtClean="0"/>
              <a:t>El educado virtual debe ser autocritico: entendiéndose como la capacidad de aceptar sus limitaciones y desarrollar sus posibilidades.</a:t>
            </a:r>
          </a:p>
          <a:p>
            <a:r>
              <a:rPr lang="es-ES" sz="2600" dirty="0" smtClean="0"/>
              <a:t>Autorreflexivo: que haga una meditación o mirada interna de como es su proceso de aprendizaje, que aspectos se lo favorecen y cuales se lo dificultan, con miras a establecer mejoras.</a:t>
            </a:r>
          </a:p>
          <a:p>
            <a:r>
              <a:rPr lang="es-ES" sz="2600" dirty="0" smtClean="0"/>
              <a:t>Autónomo:  para que toma sus propias decisiones y cumpla con sus compromisos sin necesidad de ser apoyado de forma directa por alguien , demostrando responsabilidad en su actuar.</a:t>
            </a:r>
          </a:p>
          <a:p>
            <a:r>
              <a:rPr lang="es-ES" sz="2600" dirty="0" smtClean="0"/>
              <a:t>Disciplinado:  para establecer sus propias normas y darles cumplimiento. </a:t>
            </a:r>
          </a:p>
          <a:p>
            <a:r>
              <a:rPr lang="es-ES" sz="2600" dirty="0" smtClean="0"/>
              <a:t>Critico y reflexivo: para que pueda emitir juicios frente a lo que hace y al como lo hace.</a:t>
            </a:r>
          </a:p>
          <a:p>
            <a:r>
              <a:rPr lang="es-ES" sz="2600" dirty="0" smtClean="0"/>
              <a:t>Saber trabajar  colaborativamente. </a:t>
            </a:r>
          </a:p>
          <a:p>
            <a:r>
              <a:rPr lang="es-ES" sz="2600" dirty="0" smtClean="0"/>
              <a:t>Saber comunicar sus necesidades y e inquietudes </a:t>
            </a:r>
          </a:p>
          <a:p>
            <a:r>
              <a:rPr lang="es-ES" sz="2600" dirty="0" smtClean="0"/>
              <a:t>Contar  con las disposición para compartir sus conocimientos.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2.Caracteristicas De Un </a:t>
            </a:r>
            <a:r>
              <a:rPr lang="es-ES" sz="4400" dirty="0"/>
              <a:t>E</a:t>
            </a:r>
            <a:r>
              <a:rPr lang="es-ES" sz="4400" dirty="0" smtClean="0"/>
              <a:t>studiante Virtual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8907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Una solución al caso de Martha, teniendo en cuenta la metodología que se sigue en la modalidad virtual, la forma en que se debe organizar el tiempo y las personas en que se puede apoyar.</a:t>
            </a:r>
          </a:p>
          <a:p>
            <a:pPr marL="0" indent="0">
              <a:buNone/>
            </a:pPr>
            <a:r>
              <a:rPr lang="es-ES" dirty="0" smtClean="0"/>
              <a:t>Es que Martha siga los pasos a realizar, que se integre con el grupo, con sus compañero y socialice para conseguir amigos. Que organice su tiempo y como mínimo debe dedicar 20 horas ala semana para estudiar y hacer las actividades a realizar de cada modulo, y cuando tenga dudas puede apoyarse de los tutores, de los compañeros y amigos que mas se desempeñan. Para así tener un </a:t>
            </a:r>
            <a:r>
              <a:rPr lang="es-ES" smtClean="0"/>
              <a:t>buen desempeño </a:t>
            </a:r>
            <a:r>
              <a:rPr lang="es-ES" dirty="0" smtClean="0"/>
              <a:t>en </a:t>
            </a:r>
            <a:r>
              <a:rPr lang="es-ES" smtClean="0"/>
              <a:t>el semestre. </a:t>
            </a:r>
            <a:r>
              <a:rPr lang="es-ES" dirty="0" smtClean="0"/>
              <a:t>al igual que ayudar cuando se requiera.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56263" cy="1054250"/>
          </a:xfrm>
        </p:spPr>
        <p:txBody>
          <a:bodyPr/>
          <a:lstStyle/>
          <a:p>
            <a:r>
              <a:rPr lang="es-CO" sz="2000" dirty="0" smtClean="0"/>
              <a:t>3. Plantee </a:t>
            </a:r>
            <a:r>
              <a:rPr lang="es-CO" sz="2000" dirty="0"/>
              <a:t>una solución al caso de Martha, teniendo en cuenta la metodología que se sigue en la modalidad virtual, la forma en que se debe organizar el tiempo y las personas en que se puede apoyar.</a:t>
            </a:r>
            <a:r>
              <a:rPr lang="es-CO" sz="1800" dirty="0"/>
              <a:t/>
            </a:r>
            <a:br>
              <a:rPr lang="es-CO" sz="1800" dirty="0"/>
            </a:b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751807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61</TotalTime>
  <Words>417</Words>
  <Application>Microsoft Office PowerPoint</Application>
  <PresentationFormat>Presentación en pantalla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Cartoné</vt:lpstr>
      <vt:lpstr>Unidad Dos – Actividad Uno</vt:lpstr>
      <vt:lpstr>1. Los Aspectos Que Llevaron  Que Martha A Fracasar Como Estudiante Virtual</vt:lpstr>
      <vt:lpstr>2.Caracteristicas De Un Estudiante Virtual</vt:lpstr>
      <vt:lpstr>3. Plantee una solución al caso de Martha, teniendo en cuenta la metodología que se sigue en la modalidad virtual, la forma en que se debe organizar el tiempo y las personas en que se puede apoyar.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Dos – Actividad Uno</dc:title>
  <dc:creator>FullCrock</dc:creator>
  <cp:lastModifiedBy>FullCrock</cp:lastModifiedBy>
  <cp:revision>5</cp:revision>
  <dcterms:created xsi:type="dcterms:W3CDTF">2019-03-11T17:29:10Z</dcterms:created>
  <dcterms:modified xsi:type="dcterms:W3CDTF">2019-03-11T18:30:48Z</dcterms:modified>
</cp:coreProperties>
</file>