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8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3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3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7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69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1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1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68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51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5FBA-7694-4CE1-8EC0-16FB100DD84C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24F3-77C0-4450-B6A0-58ED1ED3D5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2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549438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San Mateo university foundation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Activity one  independent moment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Questions and answers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My name is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Karen Yuliana Muñoz Duran 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English course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buNone/>
            </a:pPr>
            <a:r>
              <a:rPr lang="es-CO" sz="2600" dirty="0">
                <a:latin typeface="Arial" panose="020B0604020202020204" pitchFamily="34" charset="0"/>
                <a:cs typeface="Arial" panose="020B0604020202020204" pitchFamily="34" charset="0"/>
              </a:rPr>
              <a:t>Year 2019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82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5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 dialogue of peter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AUDIO</a:t>
            </a:r>
          </a:p>
        </p:txBody>
      </p:sp>
      <p:pic>
        <p:nvPicPr>
          <p:cNvPr id="4" name="Ingles kare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412511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8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  <a:t/>
            </a:r>
            <a:br>
              <a:rPr lang="es-CO" sz="4800" b="1" dirty="0" smtClean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/>
            </a:r>
            <a:b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r>
              <a:rPr lang="es-CO" sz="4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</a:t>
            </a:r>
            <a:r>
              <a:rPr lang="es-CO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and answers</a:t>
            </a: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/>
            </a:r>
            <a:b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 </a:t>
            </a:r>
            <a:br>
              <a:rPr lang="es-CO" sz="4800" b="1" dirty="0">
                <a:solidFill>
                  <a:srgbClr val="7030A0"/>
                </a:solidFill>
                <a:latin typeface="Bradley Hand ITC" panose="03070402050302030203" pitchFamily="66" charset="0"/>
              </a:rPr>
            </a:br>
            <a:endParaRPr lang="es-CO" sz="4800" b="1" dirty="0">
              <a:solidFill>
                <a:srgbClr val="7030A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8424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CO" dirty="0"/>
          </a:p>
          <a:p>
            <a:r>
              <a:rPr lang="es-CO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peter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 : Peter 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places and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museum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potato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Ramon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 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town of Ramon there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places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R//: in one of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place and  in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,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monument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failen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soldiers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Independence 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14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PREGUNTAS Y RESPUESTAS</a:t>
            </a:r>
            <a:br>
              <a:rPr lang="es-CO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PETER </a:t>
            </a:r>
            <a:endParaRPr lang="es-CO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s-CO" dirty="0" smtClean="0"/>
              <a:t>¿</a:t>
            </a:r>
            <a:r>
              <a:rPr lang="es-CO" dirty="0"/>
              <a:t>A dónde quiere ir </a:t>
            </a:r>
            <a:r>
              <a:rPr lang="es-CO" dirty="0" smtClean="0"/>
              <a:t>Peter?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R /: Peter quiere conocer lugares interesantes y quiere visitar el museo La papa.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Según Ramón, ¿cuántas plazas hay en la ciudad?</a:t>
            </a:r>
            <a:br>
              <a:rPr lang="es-CO" dirty="0"/>
            </a:br>
            <a:r>
              <a:rPr lang="es-CO" dirty="0"/>
              <a:t>R /: en el pueblo de Ramón </a:t>
            </a:r>
            <a:r>
              <a:rPr lang="es-CO" dirty="0" smtClean="0"/>
              <a:t>ahí 2 plazas 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¿Qué hay en las plazas de la ciudad?</a:t>
            </a:r>
            <a:br>
              <a:rPr lang="es-CO" dirty="0"/>
            </a:br>
            <a:r>
              <a:rPr lang="es-CO" dirty="0"/>
              <a:t>R //: en uno de ellos hay un lugar </a:t>
            </a:r>
            <a:r>
              <a:rPr lang="es-CO" dirty="0" smtClean="0"/>
              <a:t>marcado </a:t>
            </a:r>
            <a:r>
              <a:rPr lang="es-CO" dirty="0"/>
              <a:t>y en el otro, hay un monumento a los soldados </a:t>
            </a:r>
            <a:r>
              <a:rPr lang="es-CO" dirty="0" smtClean="0"/>
              <a:t>fallecidos en </a:t>
            </a:r>
            <a:r>
              <a:rPr lang="es-CO" dirty="0"/>
              <a:t>el proceso de </a:t>
            </a:r>
            <a:r>
              <a:rPr lang="es-CO" dirty="0" smtClean="0"/>
              <a:t>la Independencia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12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4966" y="399245"/>
            <a:ext cx="9144000" cy="4945487"/>
          </a:xfrm>
        </p:spPr>
        <p:txBody>
          <a:bodyPr>
            <a:normAutofit/>
          </a:bodyPr>
          <a:lstStyle/>
          <a:p>
            <a:r>
              <a:rPr lang="es-CO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brochure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0529" t="19283" r="22036" b="11379"/>
          <a:stretch/>
        </p:blipFill>
        <p:spPr bwMode="auto">
          <a:xfrm>
            <a:off x="1425932" y="953036"/>
            <a:ext cx="8851409" cy="5628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4099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108</Words>
  <Application>Microsoft Office PowerPoint</Application>
  <PresentationFormat>Panorámica</PresentationFormat>
  <Paragraphs>30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Tema de Office</vt:lpstr>
      <vt:lpstr>Presentación de PowerPoint</vt:lpstr>
      <vt:lpstr> Record dialogue of peter</vt:lpstr>
      <vt:lpstr>  Peter questions and answers   </vt:lpstr>
      <vt:lpstr>PREGUNTAS Y RESPUESTAS  PETER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Grabacion dialogo de peter</dc:title>
  <dc:creator>MgiiD Muñoz Duran</dc:creator>
  <cp:lastModifiedBy>MgiiD Muñoz Duran</cp:lastModifiedBy>
  <cp:revision>8</cp:revision>
  <dcterms:created xsi:type="dcterms:W3CDTF">2019-02-26T03:57:58Z</dcterms:created>
  <dcterms:modified xsi:type="dcterms:W3CDTF">2019-03-11T22:25:34Z</dcterms:modified>
</cp:coreProperties>
</file>