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dyF_5etfszWhKsSY3UpMDdEWkAO8kz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91678-1129-4A0C-AA06-D622FE34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O" dirty="0">
                <a:latin typeface="Britannic Bold" panose="020B0903060703020204" pitchFamily="34" charset="0"/>
              </a:rPr>
            </a:br>
            <a:br>
              <a:rPr lang="es-CO" dirty="0">
                <a:latin typeface="Britannic Bold" panose="020B0903060703020204" pitchFamily="34" charset="0"/>
              </a:rPr>
            </a:br>
            <a:br>
              <a:rPr lang="es-CO" dirty="0">
                <a:latin typeface="Britannic Bold" panose="020B0903060703020204" pitchFamily="34" charset="0"/>
              </a:rPr>
            </a:br>
            <a:br>
              <a:rPr lang="es-CO" dirty="0">
                <a:latin typeface="Britannic Bold" panose="020B0903060703020204" pitchFamily="34" charset="0"/>
              </a:rPr>
            </a:br>
            <a:br>
              <a:rPr lang="es-CO" dirty="0">
                <a:latin typeface="Britannic Bold" panose="020B0903060703020204" pitchFamily="34" charset="0"/>
              </a:rPr>
            </a:br>
            <a:r>
              <a:rPr lang="es-CO" dirty="0">
                <a:latin typeface="Britannic Bold" panose="020B0903060703020204" pitchFamily="34" charset="0"/>
              </a:rPr>
              <a:t> Actividad       independiente </a:t>
            </a:r>
            <a:br>
              <a:rPr lang="es-CO" dirty="0">
                <a:latin typeface="Britannic Bold" panose="020B0903060703020204" pitchFamily="34" charset="0"/>
              </a:rPr>
            </a:br>
            <a:r>
              <a:rPr lang="es-CO" dirty="0">
                <a:latin typeface="Britannic Bold" panose="020B0903060703020204" pitchFamily="34" charset="0"/>
              </a:rPr>
              <a:t>unidad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426E7-133B-4C49-929F-E3F1F4B1C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>
                <a:latin typeface="Bradley Hand ITC" panose="03070402050302030203" pitchFamily="66" charset="0"/>
              </a:rPr>
              <a:t>Estudiante Virtual ISST </a:t>
            </a:r>
          </a:p>
          <a:p>
            <a:r>
              <a:rPr lang="es-CO" b="1" dirty="0">
                <a:latin typeface="Bradley Hand ITC" panose="03070402050302030203" pitchFamily="66" charset="0"/>
              </a:rPr>
              <a:t>TATIANA CRIOLLO FLOREZ </a:t>
            </a:r>
          </a:p>
        </p:txBody>
      </p:sp>
    </p:spTree>
    <p:extLst>
      <p:ext uri="{BB962C8B-B14F-4D97-AF65-F5344CB8AC3E}">
        <p14:creationId xmlns:p14="http://schemas.microsoft.com/office/powerpoint/2010/main" val="39750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5DF512-5DF9-4E9B-95B2-BD843D3E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83" y="193937"/>
            <a:ext cx="7871791" cy="6312879"/>
          </a:xfrm>
        </p:spPr>
      </p:pic>
    </p:spTree>
    <p:extLst>
      <p:ext uri="{BB962C8B-B14F-4D97-AF65-F5344CB8AC3E}">
        <p14:creationId xmlns:p14="http://schemas.microsoft.com/office/powerpoint/2010/main" val="23283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F9D857-C862-4CE4-A808-8AC941351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92" y="100766"/>
            <a:ext cx="7116416" cy="6656467"/>
          </a:xfrm>
        </p:spPr>
      </p:pic>
    </p:spTree>
    <p:extLst>
      <p:ext uri="{BB962C8B-B14F-4D97-AF65-F5344CB8AC3E}">
        <p14:creationId xmlns:p14="http://schemas.microsoft.com/office/powerpoint/2010/main" val="312394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9089-F53C-4E95-BF4F-BF93AE5E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s-CO" sz="6600" dirty="0">
                <a:latin typeface="Britannic Bold" panose="020B0903060703020204" pitchFamily="34" charset="0"/>
              </a:rPr>
            </a:br>
            <a:br>
              <a:rPr lang="es-CO" sz="6600" dirty="0">
                <a:latin typeface="Britannic Bold" panose="020B0903060703020204" pitchFamily="34" charset="0"/>
              </a:rPr>
            </a:br>
            <a:r>
              <a:rPr lang="es-CO" sz="6600" dirty="0">
                <a:latin typeface="Britannic Bold" panose="020B0903060703020204" pitchFamily="34" charset="0"/>
              </a:rPr>
              <a:t>MI ANIMAL FAVORITO 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2222A67-F434-4440-8A2D-13D8671C3E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1" b="3851"/>
          <a:stretch>
            <a:fillRect/>
          </a:stretch>
        </p:blipFill>
        <p:spPr>
          <a:xfrm>
            <a:off x="5532120" y="0"/>
            <a:ext cx="6659880" cy="6857999"/>
          </a:xfrm>
        </p:spPr>
      </p:pic>
    </p:spTree>
    <p:extLst>
      <p:ext uri="{BB962C8B-B14F-4D97-AF65-F5344CB8AC3E}">
        <p14:creationId xmlns:p14="http://schemas.microsoft.com/office/powerpoint/2010/main" val="207538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765D971-DAD7-41F9-9F5E-D7A054D91C5E}"/>
              </a:ext>
            </a:extLst>
          </p:cNvPr>
          <p:cNvSpPr/>
          <p:nvPr/>
        </p:nvSpPr>
        <p:spPr>
          <a:xfrm>
            <a:off x="1300480" y="759936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Hola mi nombre es Tatiana </a:t>
            </a:r>
            <a:r>
              <a:rPr lang="es-CO" sz="2400" dirty="0" err="1"/>
              <a:t>Florez</a:t>
            </a:r>
            <a:r>
              <a:rPr lang="es-CO" sz="2400" dirty="0"/>
              <a:t>, mi animal favorito es el perro porque considero que ellos son compañeros de vida,  los perros son  muy amigables y cariñosos, toda mi  vida me </a:t>
            </a:r>
            <a:r>
              <a:rPr lang="es-CO" sz="2400" dirty="0" err="1"/>
              <a:t>acopañado</a:t>
            </a:r>
            <a:r>
              <a:rPr lang="es-CO" sz="2400" dirty="0"/>
              <a:t> distintos perros y a todos los e amado </a:t>
            </a:r>
            <a:r>
              <a:rPr lang="es-CO" sz="2400" dirty="0" err="1"/>
              <a:t>muchisimo</a:t>
            </a:r>
            <a:r>
              <a:rPr lang="es-CO" sz="2400" dirty="0"/>
              <a:t>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0ECCDEB-AE86-4B04-835C-2C376379C820}"/>
              </a:ext>
            </a:extLst>
          </p:cNvPr>
          <p:cNvSpPr/>
          <p:nvPr/>
        </p:nvSpPr>
        <p:spPr>
          <a:xfrm>
            <a:off x="4958080" y="4230916"/>
            <a:ext cx="690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err="1"/>
              <a:t>Hello</a:t>
            </a:r>
            <a:r>
              <a:rPr lang="es-CO" sz="2400" dirty="0"/>
              <a:t> </a:t>
            </a:r>
            <a:r>
              <a:rPr lang="es-CO" sz="2400" dirty="0" err="1"/>
              <a:t>my</a:t>
            </a:r>
            <a:r>
              <a:rPr lang="es-CO" sz="2400" dirty="0"/>
              <a:t> </a:t>
            </a:r>
            <a:r>
              <a:rPr lang="es-CO" sz="2400" dirty="0" err="1"/>
              <a:t>name</a:t>
            </a:r>
            <a:r>
              <a:rPr lang="es-CO" sz="2400" dirty="0"/>
              <a:t> </a:t>
            </a:r>
            <a:r>
              <a:rPr lang="es-CO" sz="2400" dirty="0" err="1"/>
              <a:t>is</a:t>
            </a:r>
            <a:r>
              <a:rPr lang="es-CO" sz="2400" dirty="0"/>
              <a:t> Tatiana </a:t>
            </a:r>
            <a:r>
              <a:rPr lang="es-CO" sz="2400" dirty="0" err="1"/>
              <a:t>Florez</a:t>
            </a:r>
            <a:r>
              <a:rPr lang="es-CO" sz="2400" dirty="0"/>
              <a:t>, </a:t>
            </a:r>
            <a:r>
              <a:rPr lang="es-CO" sz="2400" dirty="0" err="1"/>
              <a:t>my</a:t>
            </a:r>
            <a:r>
              <a:rPr lang="es-CO" sz="2400" dirty="0"/>
              <a:t> </a:t>
            </a:r>
            <a:r>
              <a:rPr lang="es-CO" sz="2400" dirty="0" err="1"/>
              <a:t>favorite</a:t>
            </a:r>
            <a:r>
              <a:rPr lang="es-CO" sz="2400" dirty="0"/>
              <a:t> animal </a:t>
            </a:r>
            <a:r>
              <a:rPr lang="es-CO" sz="2400" dirty="0" err="1"/>
              <a:t>is</a:t>
            </a:r>
            <a:r>
              <a:rPr lang="es-CO" sz="2400" dirty="0"/>
              <a:t>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dog</a:t>
            </a:r>
            <a:r>
              <a:rPr lang="es-CO" sz="2400" dirty="0"/>
              <a:t> </a:t>
            </a:r>
            <a:r>
              <a:rPr lang="es-CO" sz="2400" dirty="0" err="1"/>
              <a:t>because</a:t>
            </a:r>
            <a:r>
              <a:rPr lang="es-CO" sz="2400" dirty="0"/>
              <a:t> I </a:t>
            </a:r>
            <a:r>
              <a:rPr lang="es-CO" sz="2400" dirty="0" err="1"/>
              <a:t>consider</a:t>
            </a:r>
            <a:r>
              <a:rPr lang="es-CO" sz="2400" dirty="0"/>
              <a:t> </a:t>
            </a:r>
            <a:r>
              <a:rPr lang="es-CO" sz="2400" dirty="0" err="1"/>
              <a:t>them</a:t>
            </a:r>
            <a:r>
              <a:rPr lang="es-CO" sz="2400" dirty="0"/>
              <a:t> </a:t>
            </a:r>
            <a:r>
              <a:rPr lang="es-CO" sz="2400" dirty="0" err="1"/>
              <a:t>to</a:t>
            </a:r>
            <a:r>
              <a:rPr lang="es-CO" sz="2400" dirty="0"/>
              <a:t> be </a:t>
            </a:r>
            <a:r>
              <a:rPr lang="es-CO" sz="2400" dirty="0" err="1"/>
              <a:t>life</a:t>
            </a:r>
            <a:r>
              <a:rPr lang="es-CO" sz="2400" dirty="0"/>
              <a:t> </a:t>
            </a:r>
            <a:r>
              <a:rPr lang="es-CO" sz="2400" dirty="0" err="1"/>
              <a:t>companions</a:t>
            </a:r>
            <a:r>
              <a:rPr lang="es-CO" sz="2400" dirty="0"/>
              <a:t>, </a:t>
            </a:r>
            <a:r>
              <a:rPr lang="es-CO" sz="2400" dirty="0" err="1"/>
              <a:t>the</a:t>
            </a:r>
            <a:r>
              <a:rPr lang="es-CO" sz="2400" dirty="0"/>
              <a:t> </a:t>
            </a:r>
            <a:r>
              <a:rPr lang="es-CO" sz="2400" dirty="0" err="1"/>
              <a:t>dogs</a:t>
            </a:r>
            <a:r>
              <a:rPr lang="es-CO" sz="2400" dirty="0"/>
              <a:t> are </a:t>
            </a:r>
            <a:r>
              <a:rPr lang="es-CO" sz="2400" dirty="0" err="1"/>
              <a:t>very</a:t>
            </a:r>
            <a:r>
              <a:rPr lang="es-CO" sz="2400" dirty="0"/>
              <a:t> </a:t>
            </a:r>
            <a:r>
              <a:rPr lang="es-CO" sz="2400" dirty="0" err="1"/>
              <a:t>friendly</a:t>
            </a:r>
            <a:r>
              <a:rPr lang="es-CO" sz="2400" dirty="0"/>
              <a:t> and </a:t>
            </a:r>
            <a:r>
              <a:rPr lang="es-CO" sz="2400" dirty="0" err="1"/>
              <a:t>affectionate</a:t>
            </a:r>
            <a:r>
              <a:rPr lang="es-CO" sz="2400" dirty="0"/>
              <a:t>, </a:t>
            </a:r>
            <a:r>
              <a:rPr lang="es-CO" sz="2400" dirty="0" err="1"/>
              <a:t>all</a:t>
            </a:r>
            <a:r>
              <a:rPr lang="es-CO" sz="2400" dirty="0"/>
              <a:t> </a:t>
            </a:r>
            <a:r>
              <a:rPr lang="es-CO" sz="2400" dirty="0" err="1"/>
              <a:t>my</a:t>
            </a:r>
            <a:r>
              <a:rPr lang="es-CO" sz="2400" dirty="0"/>
              <a:t> </a:t>
            </a:r>
            <a:r>
              <a:rPr lang="es-CO" sz="2400" dirty="0" err="1"/>
              <a:t>life</a:t>
            </a:r>
            <a:r>
              <a:rPr lang="es-CO" sz="2400" dirty="0"/>
              <a:t> I </a:t>
            </a:r>
            <a:r>
              <a:rPr lang="es-CO" sz="2400" dirty="0" err="1"/>
              <a:t>have</a:t>
            </a:r>
            <a:r>
              <a:rPr lang="es-CO" sz="2400" dirty="0"/>
              <a:t> </a:t>
            </a:r>
            <a:r>
              <a:rPr lang="es-CO" sz="2400" dirty="0" err="1"/>
              <a:t>been</a:t>
            </a:r>
            <a:r>
              <a:rPr lang="es-CO" sz="2400" dirty="0"/>
              <a:t> </a:t>
            </a:r>
            <a:r>
              <a:rPr lang="es-CO" sz="2400" dirty="0" err="1"/>
              <a:t>coping</a:t>
            </a:r>
            <a:r>
              <a:rPr lang="es-CO" sz="2400" dirty="0"/>
              <a:t> </a:t>
            </a:r>
            <a:r>
              <a:rPr lang="es-CO" sz="2400" dirty="0" err="1"/>
              <a:t>with</a:t>
            </a:r>
            <a:r>
              <a:rPr lang="es-CO" sz="2400" dirty="0"/>
              <a:t> </a:t>
            </a:r>
            <a:r>
              <a:rPr lang="es-CO" sz="2400" dirty="0" err="1"/>
              <a:t>different</a:t>
            </a:r>
            <a:r>
              <a:rPr lang="es-CO" sz="2400" dirty="0"/>
              <a:t> </a:t>
            </a:r>
            <a:r>
              <a:rPr lang="es-CO" sz="2400" dirty="0" err="1"/>
              <a:t>dogs</a:t>
            </a:r>
            <a:r>
              <a:rPr lang="es-CO" sz="2400" dirty="0"/>
              <a:t> and I </a:t>
            </a:r>
            <a:r>
              <a:rPr lang="es-CO" sz="2400" dirty="0" err="1"/>
              <a:t>have</a:t>
            </a:r>
            <a:r>
              <a:rPr lang="es-CO" sz="2400" dirty="0"/>
              <a:t> </a:t>
            </a:r>
            <a:r>
              <a:rPr lang="es-CO" sz="2400" dirty="0" err="1"/>
              <a:t>loved</a:t>
            </a:r>
            <a:r>
              <a:rPr lang="es-CO" sz="2400" dirty="0"/>
              <a:t> </a:t>
            </a:r>
            <a:r>
              <a:rPr lang="es-CO" sz="2400" dirty="0" err="1"/>
              <a:t>them</a:t>
            </a:r>
            <a:r>
              <a:rPr lang="es-CO" sz="2400" dirty="0"/>
              <a:t> </a:t>
            </a:r>
            <a:r>
              <a:rPr lang="es-CO" sz="2400" dirty="0" err="1"/>
              <a:t>very</a:t>
            </a:r>
            <a:r>
              <a:rPr lang="es-CO" sz="2400" dirty="0"/>
              <a:t> </a:t>
            </a:r>
            <a:r>
              <a:rPr lang="es-CO" sz="2400" dirty="0" err="1"/>
              <a:t>much</a:t>
            </a:r>
            <a:r>
              <a:rPr lang="es-CO" sz="24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900E92-C06D-491B-BE26-A693B6FF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0" y="91501"/>
            <a:ext cx="2680574" cy="4017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80555D-F205-40A8-89C1-B01A979A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06" y="3204508"/>
            <a:ext cx="30732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F1F0D-BBF7-4A25-B614-316D474E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AUDIO EN INGLES Y ESPAÑOL DE MI ANIMAL FAVORITO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DF935-3AB8-4DD2-ADA0-997B0FB5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>
                <a:hlinkClick r:id="rId2"/>
              </a:rPr>
              <a:t>https://drive.google.com/open?id=1dyF_5etfszWhKsSY3UpMDdEWkAO8kzbX</a:t>
            </a:r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62217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51</TotalTime>
  <Words>123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Bradley Hand ITC</vt:lpstr>
      <vt:lpstr>Britannic Bold</vt:lpstr>
      <vt:lpstr>Franklin Gothic Book</vt:lpstr>
      <vt:lpstr>Recorte</vt:lpstr>
      <vt:lpstr>      Actividad       independiente  unidad 2</vt:lpstr>
      <vt:lpstr>Presentación de PowerPoint</vt:lpstr>
      <vt:lpstr>Presentación de PowerPoint</vt:lpstr>
      <vt:lpstr>  MI ANIMAL FAVORITO </vt:lpstr>
      <vt:lpstr>Presentación de PowerPoint</vt:lpstr>
      <vt:lpstr>AUDIO EN INGLES Y ESPAÑOL DE MI ANIMAL FAVORITO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      independiente  unidad 2</dc:title>
  <dc:creator>PAULA</dc:creator>
  <cp:lastModifiedBy>PAULA</cp:lastModifiedBy>
  <cp:revision>4</cp:revision>
  <dcterms:created xsi:type="dcterms:W3CDTF">2019-03-11T19:14:50Z</dcterms:created>
  <dcterms:modified xsi:type="dcterms:W3CDTF">2019-03-12T20:30:22Z</dcterms:modified>
</cp:coreProperties>
</file>