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FC839A2-E965-4B72-94B0-7366E591C001}" type="datetimeFigureOut">
              <a:rPr lang="es-CO" smtClean="0"/>
              <a:t>15/03/2019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0FAE6A3-A1A6-42AD-8BD3-807362D976B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esicacanalperceptual.blogspot.com/" TargetMode="External"/><Relationship Id="rId2" Type="http://schemas.openxmlformats.org/officeDocument/2006/relationships/hyperlink" Target="https://www.blogger.com/blogger.g?blogID=3832198772621808549#allposts/postNum=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2"/>
          </p:cNvPr>
          <p:cNvSpPr txBox="1"/>
          <p:nvPr/>
        </p:nvSpPr>
        <p:spPr>
          <a:xfrm>
            <a:off x="971600" y="407881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https://yesicacanalperceptual.blogspot.com/</a:t>
            </a:r>
            <a:endParaRPr lang="es-CO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67744" y="1690965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latin typeface="Algerian" pitchFamily="82" charset="0"/>
              </a:rPr>
              <a:t>UNIDAD 2</a:t>
            </a:r>
            <a:br>
              <a:rPr lang="es-CO" sz="4800" dirty="0" smtClean="0">
                <a:latin typeface="Algerian" pitchFamily="82" charset="0"/>
              </a:rPr>
            </a:br>
            <a:r>
              <a:rPr lang="es-CO" sz="4800" dirty="0" smtClean="0">
                <a:latin typeface="Algerian" pitchFamily="82" charset="0"/>
              </a:rPr>
              <a:t>ACTIVIDAD 3</a:t>
            </a:r>
            <a:endParaRPr lang="es-CO" sz="4800" dirty="0"/>
          </a:p>
        </p:txBody>
      </p:sp>
      <p:sp>
        <p:nvSpPr>
          <p:cNvPr id="7" name="6 Rectángulo"/>
          <p:cNvSpPr/>
          <p:nvPr/>
        </p:nvSpPr>
        <p:spPr>
          <a:xfrm>
            <a:off x="2471906" y="5229200"/>
            <a:ext cx="420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>
                <a:latin typeface="Algerian" pitchFamily="82" charset="0"/>
              </a:rPr>
              <a:t>YESICA JOHANNA CUBILLOS FONSECA</a:t>
            </a:r>
            <a:endParaRPr lang="es-CO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8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</TotalTime>
  <Words>10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Chincheta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3</cp:revision>
  <dcterms:created xsi:type="dcterms:W3CDTF">2019-03-16T02:42:55Z</dcterms:created>
  <dcterms:modified xsi:type="dcterms:W3CDTF">2019-03-16T03:03:15Z</dcterms:modified>
</cp:coreProperties>
</file>