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BBF6175-167C-4442-AE1E-2C4F1C6ACEB9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E6FEAE1-29E7-4B36-8221-E535A7600F85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6175-167C-4442-AE1E-2C4F1C6ACEB9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EAE1-29E7-4B36-8221-E535A7600F8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6175-167C-4442-AE1E-2C4F1C6ACEB9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EAE1-29E7-4B36-8221-E535A7600F8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BF6175-167C-4442-AE1E-2C4F1C6ACEB9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E6FEAE1-29E7-4B36-8221-E535A7600F85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BBF6175-167C-4442-AE1E-2C4F1C6ACEB9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CO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E6FEAE1-29E7-4B36-8221-E535A7600F85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6175-167C-4442-AE1E-2C4F1C6ACEB9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EAE1-29E7-4B36-8221-E535A7600F85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6175-167C-4442-AE1E-2C4F1C6ACEB9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EAE1-29E7-4B36-8221-E535A7600F85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BF6175-167C-4442-AE1E-2C4F1C6ACEB9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6FEAE1-29E7-4B36-8221-E535A7600F85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6175-167C-4442-AE1E-2C4F1C6ACEB9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EAE1-29E7-4B36-8221-E535A7600F8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BF6175-167C-4442-AE1E-2C4F1C6ACEB9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E6FEAE1-29E7-4B36-8221-E535A7600F85}" type="slidenum">
              <a:rPr lang="es-CO" smtClean="0"/>
              <a:t>‹Nº›</a:t>
            </a:fld>
            <a:endParaRPr lang="es-CO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BF6175-167C-4442-AE1E-2C4F1C6ACEB9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6FEAE1-29E7-4B36-8221-E535A7600F85}" type="slidenum">
              <a:rPr lang="es-CO" smtClean="0"/>
              <a:t>‹Nº›</a:t>
            </a:fld>
            <a:endParaRPr lang="es-C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BBF6175-167C-4442-AE1E-2C4F1C6ACEB9}" type="datetimeFigureOut">
              <a:rPr lang="es-CO" smtClean="0"/>
              <a:t>16/03/2019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E6FEAE1-29E7-4B36-8221-E535A7600F85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dwritethink.org/files/resources/interactives/timeline_2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CARACTERÍSTICAS DE LA FUNDACIÓN SAN MATEO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sz="2400" dirty="0" smtClean="0"/>
              <a:t>CARLOS MAURICIO SUAREZ HERNANDEZ CC.5825937</a:t>
            </a:r>
          </a:p>
          <a:p>
            <a:r>
              <a:rPr lang="es-CO" sz="2400" dirty="0" smtClean="0"/>
              <a:t>Programa: Ingeniería en seguridad y Salud en el Trabajo</a:t>
            </a:r>
          </a:p>
          <a:p>
            <a:r>
              <a:rPr lang="es-CO" sz="2400" dirty="0" smtClean="0"/>
              <a:t>Marzo 16 de 2019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80293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CARACTERISTICAS Y TRAYECTORIA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CO" dirty="0" smtClean="0"/>
              <a:t>Desde sus inicios sobre el año </a:t>
            </a:r>
            <a:r>
              <a:rPr lang="es-CO" dirty="0" smtClean="0"/>
              <a:t>1985 </a:t>
            </a:r>
            <a:r>
              <a:rPr lang="es-CO" dirty="0" smtClean="0"/>
              <a:t>su principal objetivo era ofrecer formación con excelencia</a:t>
            </a:r>
          </a:p>
          <a:p>
            <a:pPr algn="just"/>
            <a:r>
              <a:rPr lang="es-CO" dirty="0" smtClean="0"/>
              <a:t>En 1987 inicia su proceso de aprobación ante el ICFES, obtuvo su  personería jurídica el 16 de Octubre ese mismo año.</a:t>
            </a:r>
          </a:p>
          <a:p>
            <a:pPr algn="just"/>
            <a:r>
              <a:rPr lang="es-CO" dirty="0" smtClean="0"/>
              <a:t>Inicia con los programas de Mercadeo y Finanzas, Comercio Exterior y Gestión de Recursos Inmobiliarios, estos inician actividades con aprobación ICFES el 02 de Febrero de 1989.</a:t>
            </a:r>
          </a:p>
          <a:p>
            <a:pPr algn="just"/>
            <a:r>
              <a:rPr lang="es-CO" dirty="0" smtClean="0"/>
              <a:t>Durante todos estos años la Fundación Universitaria San Mateo ha venido apoyando el desarrollo económico del país con la apertura de estos programas, que tienen el objeto de formar hombres y mujeres integrales.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7990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MISIÓN Y VISIÓN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b="1" dirty="0" smtClean="0"/>
              <a:t>MISIÓN</a:t>
            </a:r>
          </a:p>
          <a:p>
            <a:pPr marL="0" indent="0" algn="just">
              <a:buNone/>
            </a:pPr>
            <a:r>
              <a:rPr lang="es-CO" dirty="0" smtClean="0"/>
              <a:t>La fundación San Mateo esta comprometida con la formación integral de profesionales con espíritu ético, cívico, creativo y critico, apropiación y manejo de nuevas tecnologías de la información y la comunicación; ciudadanos con capacidad de liderazgo y quienes participen en el desarrollo económico, social y cultural, tanto a nivel local, como regional, nacional e internacional, basados en una formación por competencias que alcancen en nuestro egresado un máximo equilibrio entre el ser, el saber y el hacer.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8391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MISION Y VISION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CO" b="1" dirty="0" smtClean="0"/>
              <a:t>VISIÓN</a:t>
            </a:r>
          </a:p>
          <a:p>
            <a:pPr marL="0" indent="0" algn="just">
              <a:buNone/>
            </a:pPr>
            <a:r>
              <a:rPr lang="es-CO" dirty="0" smtClean="0"/>
              <a:t>La fundación San Mateo es una institución de educación superior de carácter privado que proyecta destacarse a nivel nacional como institución TECNICA PROFESIONAL REDEFINIDA, por su formación por ciclos propedéuticos, mediante un proceso educativo que incluye la formación personal y profesional de sus estudiantes, la actividad académica y cultural, el uso y manejo de nuevas tecnologías de la información y la comunicación, el fomento de la investigación aplicada y la proyección hacia la comunidad con un sentido social, siempre con el objetivo primordial de la excelencia académica. </a:t>
            </a:r>
          </a:p>
          <a:p>
            <a:pPr marL="0" indent="0">
              <a:buNone/>
            </a:pP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49835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MODELO DE FORMACIÓN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pPr algn="just"/>
            <a:r>
              <a:rPr lang="es-CO" dirty="0" smtClean="0"/>
              <a:t>El modelo pedagógico de la Fundación San Mateo para la virtualidad se basa en la utilización e implementación de nuevas tecnologías de la información y la comunicación </a:t>
            </a:r>
            <a:r>
              <a:rPr lang="es-CO" dirty="0" err="1" smtClean="0"/>
              <a:t>TICs</a:t>
            </a:r>
            <a:endParaRPr lang="es-CO" dirty="0" smtClean="0"/>
          </a:p>
          <a:p>
            <a:pPr algn="just"/>
            <a:r>
              <a:rPr lang="es-CO" dirty="0" smtClean="0"/>
              <a:t>Este modelo utiliza la modalidad de aprendizaje eLearning o a distancia, en el cual el aprendizaje se da mediante el uso de nuevos canales electrónicos como Internet, además con el uso de herramientas como el correo electrónico, el chat, blogs entre otros.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941168"/>
            <a:ext cx="3384376" cy="1512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506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PLAN DE ESTUDIOS</a:t>
            </a:r>
            <a:endParaRPr lang="es-CO" dirty="0"/>
          </a:p>
        </p:txBody>
      </p:sp>
      <p:pic>
        <p:nvPicPr>
          <p:cNvPr id="4" name="3 Marcador de contenido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3888432" cy="2592288"/>
          </a:xfrm>
          <a:prstGeom prst="rect">
            <a:avLst/>
          </a:prstGeom>
          <a:noFill/>
        </p:spPr>
      </p:pic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3744416" cy="2448272"/>
          </a:xfrm>
          <a:prstGeom prst="rect">
            <a:avLst/>
          </a:prstGeom>
          <a:noFill/>
        </p:spPr>
      </p:pic>
      <p:pic>
        <p:nvPicPr>
          <p:cNvPr id="6" name="5 Imag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54095"/>
            <a:ext cx="3816424" cy="2271249"/>
          </a:xfrm>
          <a:prstGeom prst="rect">
            <a:avLst/>
          </a:prstGeom>
          <a:noFill/>
        </p:spPr>
      </p:pic>
      <p:pic>
        <p:nvPicPr>
          <p:cNvPr id="7" name="6 Image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54094"/>
            <a:ext cx="3744416" cy="2271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727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Línea de tiempo</a:t>
            </a:r>
            <a:endParaRPr lang="es-CO" dirty="0"/>
          </a:p>
        </p:txBody>
      </p:sp>
      <p:pic>
        <p:nvPicPr>
          <p:cNvPr id="4" name="3 Marcador de contenido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9010"/>
            <a:ext cx="8496944" cy="3816424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611560" y="145342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hlinkClick r:id="rId3"/>
              </a:rPr>
              <a:t>http://www.readwritethink.org/files/resources/interactives/timeline_2/</a:t>
            </a: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426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COMPROMISOS A CUMPLIR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7467600" cy="4608512"/>
          </a:xfrm>
        </p:spPr>
        <p:txBody>
          <a:bodyPr numCol="2">
            <a:normAutofit fontScale="77500" lnSpcReduction="20000"/>
          </a:bodyPr>
          <a:lstStyle/>
          <a:p>
            <a:r>
              <a:rPr lang="es-CO" b="1" dirty="0"/>
              <a:t>E</a:t>
            </a:r>
            <a:r>
              <a:rPr lang="es-CO" b="1" dirty="0" smtClean="0"/>
              <a:t>studiante Virtual</a:t>
            </a:r>
          </a:p>
          <a:p>
            <a:pPr marL="0" indent="0" algn="just">
              <a:buNone/>
            </a:pPr>
            <a:r>
              <a:rPr lang="es-CO" sz="2300" dirty="0" smtClean="0"/>
              <a:t>Dedicar el tiempo suficiente para el desarrollo de actividades, participación en foros y demás temas académicos. </a:t>
            </a:r>
          </a:p>
          <a:p>
            <a:pPr marL="0" indent="0" algn="just">
              <a:buNone/>
            </a:pPr>
            <a:r>
              <a:rPr lang="es-CO" sz="2300" dirty="0" smtClean="0"/>
              <a:t>Ser responsable y estricto con la entrega de actividades académicas</a:t>
            </a:r>
          </a:p>
          <a:p>
            <a:pPr marL="0" indent="0" algn="just">
              <a:buNone/>
            </a:pPr>
            <a:r>
              <a:rPr lang="es-CO" sz="2300" dirty="0" smtClean="0"/>
              <a:t>Dar importancia al auto aprendizaje, siempre recurrir al tutor o mesa de ayuda en caso de dudas o en el acceso a la plataforma.</a:t>
            </a:r>
          </a:p>
          <a:p>
            <a:pPr marL="0" indent="0" algn="just">
              <a:buNone/>
            </a:pPr>
            <a:r>
              <a:rPr lang="es-CO" sz="2300" dirty="0" smtClean="0"/>
              <a:t>Ser participante activo de la modalidad eLearning y en actividades colaborativas</a:t>
            </a:r>
            <a:r>
              <a:rPr lang="es-CO" sz="1800" dirty="0" smtClean="0"/>
              <a:t>.</a:t>
            </a:r>
          </a:p>
          <a:p>
            <a:pPr marL="0" indent="0" algn="just">
              <a:buNone/>
            </a:pPr>
            <a:endParaRPr lang="es-CO" sz="1800" dirty="0"/>
          </a:p>
          <a:p>
            <a:pPr marL="0" indent="0" algn="just">
              <a:buNone/>
            </a:pPr>
            <a:endParaRPr lang="es-CO" sz="1800" dirty="0" smtClean="0"/>
          </a:p>
          <a:p>
            <a:pPr marL="0" indent="0" algn="just">
              <a:buNone/>
            </a:pPr>
            <a:endParaRPr lang="es-CO" sz="1800" dirty="0" smtClean="0"/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  </a:t>
            </a:r>
            <a:r>
              <a:rPr lang="es-CO" b="1" dirty="0" smtClean="0"/>
              <a:t>Miembro comunidad Mateista</a:t>
            </a:r>
          </a:p>
          <a:p>
            <a:pPr algn="just"/>
            <a:r>
              <a:rPr lang="es-CO" dirty="0" smtClean="0"/>
              <a:t>Conocer mis roles y responsabilidades como estudiante.</a:t>
            </a:r>
          </a:p>
          <a:p>
            <a:pPr algn="just"/>
            <a:r>
              <a:rPr lang="es-CO" dirty="0" smtClean="0"/>
              <a:t>Cumplir con las normas de convivencia</a:t>
            </a:r>
          </a:p>
          <a:p>
            <a:pPr algn="just"/>
            <a:r>
              <a:rPr lang="es-CO" dirty="0" smtClean="0"/>
              <a:t>Actuar de manera responsable y ética durante la formación académica y profesional</a:t>
            </a:r>
          </a:p>
          <a:p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1325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193</TotalTime>
  <Words>510</Words>
  <Application>Microsoft Office PowerPoint</Application>
  <PresentationFormat>Presentación en pantalla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Mirador</vt:lpstr>
      <vt:lpstr>CARACTERÍSTICAS DE LA FUNDACIÓN SAN MATEO</vt:lpstr>
      <vt:lpstr>CARACTERISTICAS Y TRAYECTORIA</vt:lpstr>
      <vt:lpstr>MISIÓN Y VISIÓN </vt:lpstr>
      <vt:lpstr>MISION Y VISION</vt:lpstr>
      <vt:lpstr>MODELO DE FORMACIÓN</vt:lpstr>
      <vt:lpstr>PLAN DE ESTUDIOS</vt:lpstr>
      <vt:lpstr>Línea de tiempo</vt:lpstr>
      <vt:lpstr>COMPROMISOS A CUMPLIR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CARACTERÍSTICAS DE LA FUNDACIÓN SAN MATEO</dc:title>
  <dc:creator>CarlosS-QRI</dc:creator>
  <cp:lastModifiedBy>CarlosS-QRI</cp:lastModifiedBy>
  <cp:revision>11</cp:revision>
  <dcterms:created xsi:type="dcterms:W3CDTF">2019-03-16T14:43:06Z</dcterms:created>
  <dcterms:modified xsi:type="dcterms:W3CDTF">2019-03-16T17:59:15Z</dcterms:modified>
</cp:coreProperties>
</file>