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5A42F8B-6BF9-4426-98B8-0E50FDDCAD8F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58692D0-AAFE-42D1-8C58-BCCD1E2CC37E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i="1" dirty="0" smtClean="0"/>
              <a:t>CALENDAR SAN FRANCISQUITO</a:t>
            </a:r>
            <a:endParaRPr lang="es-CO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131840" y="3861048"/>
            <a:ext cx="4568552" cy="982960"/>
          </a:xfrm>
        </p:spPr>
        <p:txBody>
          <a:bodyPr/>
          <a:lstStyle/>
          <a:p>
            <a:pPr algn="r"/>
            <a:r>
              <a:rPr lang="es-CO" dirty="0" smtClean="0"/>
              <a:t>IVAN VELASQUEZ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36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January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22761023"/>
              </p:ext>
            </p:extLst>
          </p:nvPr>
        </p:nvGraphicFramePr>
        <p:xfrm>
          <a:off x="0" y="765175"/>
          <a:ext cx="7762055" cy="568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63"/>
                <a:gridCol w="985467"/>
                <a:gridCol w="1110205"/>
                <a:gridCol w="1107525"/>
                <a:gridCol w="1108865"/>
                <a:gridCol w="1108865"/>
                <a:gridCol w="1108865"/>
              </a:tblGrid>
              <a:tr h="1032211">
                <a:tc>
                  <a:txBody>
                    <a:bodyPr/>
                    <a:lstStyle/>
                    <a:p>
                      <a:r>
                        <a:rPr lang="es-CO" dirty="0" smtClean="0"/>
                        <a:t>D</a:t>
                      </a:r>
                    </a:p>
                    <a:p>
                      <a:r>
                        <a:rPr lang="es-CO" dirty="0" smtClean="0"/>
                        <a:t>SUNDAY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</a:t>
                      </a:r>
                    </a:p>
                    <a:p>
                      <a:r>
                        <a:rPr lang="es-CO" dirty="0" smtClean="0"/>
                        <a:t>MONDAY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</a:t>
                      </a:r>
                    </a:p>
                    <a:p>
                      <a:r>
                        <a:rPr lang="es-CO" dirty="0" smtClean="0"/>
                        <a:t>TUESDAY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</a:t>
                      </a:r>
                    </a:p>
                    <a:p>
                      <a:r>
                        <a:rPr lang="es-CO" sz="1400" dirty="0" smtClean="0"/>
                        <a:t>WEDNESDAY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</a:t>
                      </a:r>
                    </a:p>
                    <a:p>
                      <a:r>
                        <a:rPr lang="es-CO" sz="1600" dirty="0" smtClean="0"/>
                        <a:t>THURSDAY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V</a:t>
                      </a:r>
                    </a:p>
                    <a:p>
                      <a:r>
                        <a:rPr lang="es-CO" dirty="0" smtClean="0"/>
                        <a:t>FRIDAY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</a:t>
                      </a:r>
                    </a:p>
                    <a:p>
                      <a:r>
                        <a:rPr lang="es-CO" sz="1600" dirty="0" smtClean="0"/>
                        <a:t>SATURDAY</a:t>
                      </a:r>
                      <a:endParaRPr lang="es-CO" sz="1600" dirty="0"/>
                    </a:p>
                  </a:txBody>
                  <a:tcPr/>
                </a:tc>
              </a:tr>
              <a:tr h="41861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 ONE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2TWO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3THREE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4FOR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5FIVE</a:t>
                      </a:r>
                      <a:endParaRPr lang="es-CO" dirty="0"/>
                    </a:p>
                  </a:txBody>
                  <a:tcPr/>
                </a:tc>
              </a:tr>
              <a:tr h="722548">
                <a:tc>
                  <a:txBody>
                    <a:bodyPr/>
                    <a:lstStyle/>
                    <a:p>
                      <a:r>
                        <a:rPr lang="es-CO" dirty="0" smtClean="0"/>
                        <a:t>6SIX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7SEVEN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8EIGHT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9NINE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10TEN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11ELEVEN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12</a:t>
                      </a:r>
                    </a:p>
                    <a:p>
                      <a:r>
                        <a:rPr lang="es-CO" dirty="0" smtClean="0"/>
                        <a:t>TWELVE</a:t>
                      </a:r>
                      <a:endParaRPr lang="es-CO" dirty="0"/>
                    </a:p>
                  </a:txBody>
                  <a:tcPr/>
                </a:tc>
              </a:tr>
              <a:tr h="1032211">
                <a:tc>
                  <a:txBody>
                    <a:bodyPr/>
                    <a:lstStyle/>
                    <a:p>
                      <a:r>
                        <a:rPr lang="es-CO" dirty="0" smtClean="0"/>
                        <a:t>13THIRTEEN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14FOURTEEN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15fifteen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16SIXTEEN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17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SEVENTEEN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18EIGHTEEN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19NINETEEN</a:t>
                      </a:r>
                      <a:endParaRPr lang="es-CO" dirty="0"/>
                    </a:p>
                  </a:txBody>
                  <a:tcPr/>
                </a:tc>
              </a:tr>
              <a:tr h="1032211">
                <a:tc>
                  <a:txBody>
                    <a:bodyPr/>
                    <a:lstStyle/>
                    <a:p>
                      <a:r>
                        <a:rPr lang="es-CO" dirty="0" smtClean="0"/>
                        <a:t>20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21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TWENTYONE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22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TWENTYTWO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23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TWENTYTHREE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24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TWENTYFOR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25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TWENTYFIVE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26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TWENTYSIX</a:t>
                      </a:r>
                      <a:endParaRPr lang="es-CO" dirty="0"/>
                    </a:p>
                  </a:txBody>
                  <a:tcPr/>
                </a:tc>
              </a:tr>
              <a:tr h="1032211">
                <a:tc>
                  <a:txBody>
                    <a:bodyPr/>
                    <a:lstStyle/>
                    <a:p>
                      <a:r>
                        <a:rPr lang="es-CO" dirty="0" smtClean="0"/>
                        <a:t>27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TWENTYSEVEN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28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TWENTYEIGHT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29</a:t>
                      </a:r>
                      <a:br>
                        <a:rPr lang="es-CO" dirty="0" smtClean="0"/>
                      </a:br>
                      <a:r>
                        <a:rPr lang="es-C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TWENTYNINE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30THIRTY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31THIRTYONE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18619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6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imagen de la iglesia de san fran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1"/>
            <a:ext cx="3888432" cy="23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CHURCH </a:t>
            </a:r>
            <a:r>
              <a:rPr lang="es-CO" i="1" dirty="0" smtClean="0"/>
              <a:t>OF SAN FRANCISQUITO</a:t>
            </a:r>
            <a:endParaRPr lang="es-CO" i="1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4716016" y="2250280"/>
            <a:ext cx="3887440" cy="4131048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CHURCH OF SAN FRANCISQUITO IS A HISTORICAL HERITAGE FOR ITS ARCHITECTURAL DESIGN IN STONE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76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dirty="0" err="1">
                <a:effectLst/>
              </a:rPr>
              <a:t>February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894592"/>
              </p:ext>
            </p:extLst>
          </p:nvPr>
        </p:nvGraphicFramePr>
        <p:xfrm>
          <a:off x="457200" y="1882775"/>
          <a:ext cx="822959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</a:t>
                      </a:r>
                    </a:p>
                    <a:p>
                      <a:r>
                        <a:rPr lang="es-CO" dirty="0" smtClean="0"/>
                        <a:t>SUNDAY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</a:t>
                      </a:r>
                    </a:p>
                    <a:p>
                      <a:r>
                        <a:rPr lang="es-CO" dirty="0" smtClean="0"/>
                        <a:t>MONDAY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</a:t>
                      </a:r>
                    </a:p>
                    <a:p>
                      <a:r>
                        <a:rPr lang="es-CO" dirty="0" smtClean="0"/>
                        <a:t>TUESDAY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</a:t>
                      </a:r>
                    </a:p>
                    <a:p>
                      <a:r>
                        <a:rPr lang="es-CO" dirty="0" smtClean="0"/>
                        <a:t>WEDNESDAY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</a:t>
                      </a:r>
                    </a:p>
                    <a:p>
                      <a:r>
                        <a:rPr lang="es-CO" dirty="0" smtClean="0"/>
                        <a:t>THURSDAY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V</a:t>
                      </a:r>
                    </a:p>
                    <a:p>
                      <a:r>
                        <a:rPr lang="es-CO" dirty="0" smtClean="0"/>
                        <a:t>FRIDAY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</a:t>
                      </a:r>
                    </a:p>
                    <a:p>
                      <a:r>
                        <a:rPr lang="es-CO" dirty="0" smtClean="0"/>
                        <a:t>SATURDAY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 ONE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 TWO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 THREE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 FOR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 FIVE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 SIX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 SEVEN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 EIGHT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9 NINE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10 TEN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11 ELEVEN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12TWELVE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13 THIRTEEN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14FOURTEEN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15FIFTEEN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16SISTEEN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17SEVENTEEN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18EIGHTEEN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19NINETEEN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20TWENTY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21</a:t>
                      </a:r>
                      <a:r>
                        <a:rPr lang="es-CO" dirty="0" smtClean="0"/>
                        <a:t>TWENTYONE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22</a:t>
                      </a:r>
                      <a:r>
                        <a:rPr lang="es-CO" dirty="0" smtClean="0"/>
                        <a:t>TWENTYTWO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23</a:t>
                      </a:r>
                      <a:r>
                        <a:rPr lang="es-CO" dirty="0" smtClean="0"/>
                        <a:t>TWENTYTHREE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24</a:t>
                      </a:r>
                      <a:r>
                        <a:rPr lang="es-CO" dirty="0" smtClean="0"/>
                        <a:t>TWENTYFOR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25</a:t>
                      </a:r>
                      <a:r>
                        <a:rPr lang="es-CO" dirty="0" smtClean="0"/>
                        <a:t>TWENTYFIVE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26</a:t>
                      </a:r>
                      <a:r>
                        <a:rPr lang="es-CO" dirty="0" smtClean="0"/>
                        <a:t>TWENTYSIX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27</a:t>
                      </a:r>
                      <a:r>
                        <a:rPr lang="es-CO" dirty="0" smtClean="0"/>
                        <a:t>TWENTYSEVEN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28</a:t>
                      </a:r>
                      <a:r>
                        <a:rPr lang="es-CO" dirty="0" smtClean="0"/>
                        <a:t>TWENTYEIGHT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6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dirty="0">
                <a:effectLst/>
              </a:rPr>
              <a:t>CENTRAL PARK </a:t>
            </a:r>
            <a:r>
              <a:rPr lang="es-CO" dirty="0" smtClean="0">
                <a:effectLst/>
              </a:rPr>
              <a:t>OF </a:t>
            </a:r>
            <a:r>
              <a:rPr lang="es-CO" i="1" dirty="0" smtClean="0"/>
              <a:t>SAN FRANCISQUITO</a:t>
            </a:r>
            <a:endParaRPr lang="es-CO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29644" y="2250280"/>
            <a:ext cx="3773812" cy="460772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/>
              <a:t>san </a:t>
            </a:r>
            <a:r>
              <a:rPr lang="en-US" dirty="0" err="1" smtClean="0"/>
              <a:t>francisquito</a:t>
            </a:r>
            <a:r>
              <a:rPr lang="en-US" dirty="0" smtClean="0"/>
              <a:t>  central </a:t>
            </a:r>
            <a:r>
              <a:rPr lang="en-US" dirty="0"/>
              <a:t>park has a greater attraction that is the enchanted park which attracts the attention of tourists</a:t>
            </a:r>
            <a:endParaRPr lang="es-CO" dirty="0"/>
          </a:p>
        </p:txBody>
      </p:sp>
      <p:pic>
        <p:nvPicPr>
          <p:cNvPr id="4098" name="Picture 2" descr="Resultado de imagen para imagen deL PARQUE CENTRAL de san fran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8" y="1988840"/>
            <a:ext cx="450718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8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common</a:t>
            </a:r>
            <a:r>
              <a:rPr lang="es-CO" dirty="0"/>
              <a:t> </a:t>
            </a:r>
            <a:r>
              <a:rPr lang="es-CO" dirty="0" err="1"/>
              <a:t>parakeet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800"/>
            <a:ext cx="807720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6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common</a:t>
            </a:r>
            <a:r>
              <a:rPr lang="es-CO" dirty="0"/>
              <a:t> </a:t>
            </a:r>
            <a:r>
              <a:rPr lang="es-CO" dirty="0" err="1"/>
              <a:t>parakeet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common parakeet is a flying animal. It is a small bird and its weight oscillates 35 grams. On the other hand, considering its size, it has big wings, since they measure about 10 cm. their life span ranges between 5 and 10 years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96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80</TotalTime>
  <Words>117</Words>
  <Application>Microsoft Office PowerPoint</Application>
  <PresentationFormat>Presentación en pantalla 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Brío</vt:lpstr>
      <vt:lpstr>CALENDAR SAN FRANCISQUITO</vt:lpstr>
      <vt:lpstr>January</vt:lpstr>
      <vt:lpstr>CHURCH OF SAN FRANCISQUITO</vt:lpstr>
      <vt:lpstr> February</vt:lpstr>
      <vt:lpstr> CENTRAL PARK OF SAN FRANCISQUITO</vt:lpstr>
      <vt:lpstr>the common parakeet</vt:lpstr>
      <vt:lpstr>the common parakeet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CALENDARIO SAN FRANCISQUITO</dc:title>
  <dc:creator>hary forigua muñoz</dc:creator>
  <cp:lastModifiedBy>hary forigua muñoz</cp:lastModifiedBy>
  <cp:revision>8</cp:revision>
  <dcterms:created xsi:type="dcterms:W3CDTF">2019-03-16T20:35:53Z</dcterms:created>
  <dcterms:modified xsi:type="dcterms:W3CDTF">2019-03-16T21:55:58Z</dcterms:modified>
</cp:coreProperties>
</file>