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2" r:id="rId1"/>
  </p:sldMasterIdLst>
  <p:notesMasterIdLst>
    <p:notesMasterId r:id="rId12"/>
  </p:notesMasterIdLst>
  <p:sldIdLst>
    <p:sldId id="734" r:id="rId2"/>
    <p:sldId id="729" r:id="rId3"/>
    <p:sldId id="737" r:id="rId4"/>
    <p:sldId id="732" r:id="rId5"/>
    <p:sldId id="733" r:id="rId6"/>
    <p:sldId id="735" r:id="rId7"/>
    <p:sldId id="736" r:id="rId8"/>
    <p:sldId id="738" r:id="rId9"/>
    <p:sldId id="740" r:id="rId10"/>
    <p:sldId id="74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4767"/>
    <a:srgbClr val="216593"/>
    <a:srgbClr val="2837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2"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6FDDF5-6592-42F1-BCAC-044B7A620FF2}" type="doc">
      <dgm:prSet loTypeId="urn:microsoft.com/office/officeart/2005/8/layout/chevron1" loCatId="process" qsTypeId="urn:microsoft.com/office/officeart/2005/8/quickstyle/simple1" qsCatId="simple" csTypeId="urn:microsoft.com/office/officeart/2005/8/colors/accent1_2" csCatId="accent1" phldr="1"/>
      <dgm:spPr/>
    </dgm:pt>
    <dgm:pt modelId="{8E695529-BEF2-40C5-B51C-BCDCC52BFB48}">
      <dgm:prSet phldrT="[Text]"/>
      <dgm:spPr>
        <a:solidFill>
          <a:schemeClr val="bg1">
            <a:lumMod val="50000"/>
            <a:lumOff val="50000"/>
          </a:schemeClr>
        </a:solidFill>
        <a:ln>
          <a:noFill/>
        </a:ln>
      </dgm:spPr>
      <dgm:t>
        <a:bodyPr/>
        <a:lstStyle/>
        <a:p>
          <a:r>
            <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1985</a:t>
          </a:r>
        </a:p>
      </dgm:t>
    </dgm:pt>
    <dgm:pt modelId="{30E4F483-2B10-4268-BA2C-83B2ACFDC0EF}" type="parTrans" cxnId="{833AF0EB-EF80-4166-A0A0-93D00FCB81DF}">
      <dgm:prSet/>
      <dgm:spPr/>
      <dgm:t>
        <a:bodyPr/>
        <a:lstStyle/>
        <a:p>
          <a:endPar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B2DF27D1-21DF-4DD7-B7E2-BCD75161CE8E}" type="sibTrans" cxnId="{833AF0EB-EF80-4166-A0A0-93D00FCB81DF}">
      <dgm:prSet/>
      <dgm:spPr/>
      <dgm:t>
        <a:bodyPr/>
        <a:lstStyle/>
        <a:p>
          <a:endPar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DB24760E-D972-4B0D-A449-A327F425C80C}">
      <dgm:prSet phldrT="[Text]"/>
      <dgm:spPr>
        <a:solidFill>
          <a:srgbClr val="8D44AD"/>
        </a:solidFill>
        <a:ln>
          <a:noFill/>
        </a:ln>
      </dgm:spPr>
      <dgm:t>
        <a:bodyPr/>
        <a:lstStyle/>
        <a:p>
          <a:r>
            <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1987</a:t>
          </a:r>
        </a:p>
      </dgm:t>
    </dgm:pt>
    <dgm:pt modelId="{9981A3EC-5F77-4A49-814F-9D5FC869A0EB}" type="parTrans" cxnId="{DCA48585-A45E-4703-923C-075D12D0B2E4}">
      <dgm:prSet/>
      <dgm:spPr/>
      <dgm:t>
        <a:bodyPr/>
        <a:lstStyle/>
        <a:p>
          <a:endPar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8F5BC205-0EDE-4892-AD06-4E3D5EE464DC}" type="sibTrans" cxnId="{DCA48585-A45E-4703-923C-075D12D0B2E4}">
      <dgm:prSet/>
      <dgm:spPr/>
      <dgm:t>
        <a:bodyPr/>
        <a:lstStyle/>
        <a:p>
          <a:endPar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1E8533CB-4276-4F0C-A1A5-7860590FC92C}">
      <dgm:prSet phldrT="[Text]"/>
      <dgm:spPr>
        <a:solidFill>
          <a:srgbClr val="174767"/>
        </a:solidFill>
        <a:ln>
          <a:noFill/>
        </a:ln>
      </dgm:spPr>
      <dgm:t>
        <a:bodyPr/>
        <a:lstStyle/>
        <a:p>
          <a:r>
            <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1988</a:t>
          </a:r>
        </a:p>
      </dgm:t>
    </dgm:pt>
    <dgm:pt modelId="{4CAE1501-E643-43E8-9B81-2FBEC99DD2B9}" type="parTrans" cxnId="{104D0DEF-DF72-4F92-993E-02ABE6F1F34B}">
      <dgm:prSet/>
      <dgm:spPr/>
      <dgm:t>
        <a:bodyPr/>
        <a:lstStyle/>
        <a:p>
          <a:endPar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EB9B0914-7658-4B1D-A6AD-17DB1033B4E1}" type="sibTrans" cxnId="{104D0DEF-DF72-4F92-993E-02ABE6F1F34B}">
      <dgm:prSet/>
      <dgm:spPr/>
      <dgm:t>
        <a:bodyPr/>
        <a:lstStyle/>
        <a:p>
          <a:endPar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977DC15A-78A8-4132-958F-AFB40FBB2221}">
      <dgm:prSet phldrT="[Text]"/>
      <dgm:spPr>
        <a:solidFill>
          <a:srgbClr val="27AE61"/>
        </a:solidFill>
        <a:ln>
          <a:noFill/>
        </a:ln>
      </dgm:spPr>
      <dgm:t>
        <a:bodyPr/>
        <a:lstStyle/>
        <a:p>
          <a:r>
            <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1995</a:t>
          </a:r>
        </a:p>
      </dgm:t>
    </dgm:pt>
    <dgm:pt modelId="{18A8CBAA-F572-4EBA-8192-4EC1F32D0002}" type="parTrans" cxnId="{DC06E2D4-C99E-4051-86E3-061B47F4DC22}">
      <dgm:prSet/>
      <dgm:spPr/>
      <dgm:t>
        <a:bodyPr/>
        <a:lstStyle/>
        <a:p>
          <a:endPar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BFD05B8D-E383-4862-AF49-63AE3BDA5421}" type="sibTrans" cxnId="{DC06E2D4-C99E-4051-86E3-061B47F4DC22}">
      <dgm:prSet/>
      <dgm:spPr/>
      <dgm:t>
        <a:bodyPr/>
        <a:lstStyle/>
        <a:p>
          <a:endPar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78A74D14-9C83-4C72-994B-D2072D0493C9}">
      <dgm:prSet phldrT="[Text]"/>
      <dgm:spPr>
        <a:solidFill>
          <a:srgbClr val="E84C3D"/>
        </a:solidFill>
        <a:ln>
          <a:noFill/>
        </a:ln>
      </dgm:spPr>
      <dgm:t>
        <a:bodyPr/>
        <a:lstStyle/>
        <a:p>
          <a:r>
            <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1999</a:t>
          </a:r>
        </a:p>
      </dgm:t>
    </dgm:pt>
    <dgm:pt modelId="{D7C0C584-49A6-4349-AF08-821E395466C9}" type="parTrans" cxnId="{864D3719-4E59-4E60-B198-13968A528F70}">
      <dgm:prSet/>
      <dgm:spPr/>
      <dgm:t>
        <a:bodyPr/>
        <a:lstStyle/>
        <a:p>
          <a:endPar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36198628-C291-4453-8D94-E4CDE1CE5525}" type="sibTrans" cxnId="{864D3719-4E59-4E60-B198-13968A528F70}">
      <dgm:prSet/>
      <dgm:spPr/>
      <dgm:t>
        <a:bodyPr/>
        <a:lstStyle/>
        <a:p>
          <a:endPar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C6F606F4-519E-4A77-87E1-D5E3C0C534F7}">
      <dgm:prSet phldrT="[Text]"/>
      <dgm:spPr>
        <a:solidFill>
          <a:srgbClr val="F39C11"/>
        </a:solidFill>
        <a:ln>
          <a:noFill/>
        </a:ln>
      </dgm:spPr>
      <dgm:t>
        <a:bodyPr/>
        <a:lstStyle/>
        <a:p>
          <a:r>
            <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2000</a:t>
          </a:r>
        </a:p>
      </dgm:t>
    </dgm:pt>
    <dgm:pt modelId="{A29778B7-9B71-4BA4-9181-8C82F2F5C9FF}" type="parTrans" cxnId="{BBECD878-BCC9-4668-B6AF-2B75EEDB1AFA}">
      <dgm:prSet/>
      <dgm:spPr/>
      <dgm:t>
        <a:bodyPr/>
        <a:lstStyle/>
        <a:p>
          <a:endPar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67544A73-B70A-4080-B554-2AFC4CDB2ABF}" type="sibTrans" cxnId="{BBECD878-BCC9-4668-B6AF-2B75EEDB1AFA}">
      <dgm:prSet/>
      <dgm:spPr/>
      <dgm:t>
        <a:bodyPr/>
        <a:lstStyle/>
        <a:p>
          <a:endPar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C11BDAD9-45B7-40CD-89BA-9A4CEC2EAC41}" type="pres">
      <dgm:prSet presAssocID="{BF6FDDF5-6592-42F1-BCAC-044B7A620FF2}" presName="Name0" presStyleCnt="0">
        <dgm:presLayoutVars>
          <dgm:dir/>
          <dgm:animLvl val="lvl"/>
          <dgm:resizeHandles val="exact"/>
        </dgm:presLayoutVars>
      </dgm:prSet>
      <dgm:spPr/>
    </dgm:pt>
    <dgm:pt modelId="{389557EE-2ED8-4E48-86C3-49663E03BD9E}" type="pres">
      <dgm:prSet presAssocID="{8E695529-BEF2-40C5-B51C-BCDCC52BFB48}" presName="parTxOnly" presStyleLbl="node1" presStyleIdx="0" presStyleCnt="6">
        <dgm:presLayoutVars>
          <dgm:chMax val="0"/>
          <dgm:chPref val="0"/>
          <dgm:bulletEnabled val="1"/>
        </dgm:presLayoutVars>
      </dgm:prSet>
      <dgm:spPr/>
    </dgm:pt>
    <dgm:pt modelId="{FBE263A0-30FD-41EA-AB97-9B0BD5EC903D}" type="pres">
      <dgm:prSet presAssocID="{B2DF27D1-21DF-4DD7-B7E2-BCD75161CE8E}" presName="parTxOnlySpace" presStyleCnt="0"/>
      <dgm:spPr/>
    </dgm:pt>
    <dgm:pt modelId="{357605CC-6597-4A87-AA7F-14067DBF7DE8}" type="pres">
      <dgm:prSet presAssocID="{DB24760E-D972-4B0D-A449-A327F425C80C}" presName="parTxOnly" presStyleLbl="node1" presStyleIdx="1" presStyleCnt="6">
        <dgm:presLayoutVars>
          <dgm:chMax val="0"/>
          <dgm:chPref val="0"/>
          <dgm:bulletEnabled val="1"/>
        </dgm:presLayoutVars>
      </dgm:prSet>
      <dgm:spPr/>
    </dgm:pt>
    <dgm:pt modelId="{3123A0C5-0D87-4D79-8964-E7D69182A838}" type="pres">
      <dgm:prSet presAssocID="{8F5BC205-0EDE-4892-AD06-4E3D5EE464DC}" presName="parTxOnlySpace" presStyleCnt="0"/>
      <dgm:spPr/>
    </dgm:pt>
    <dgm:pt modelId="{D66DB8D0-7C61-4B78-A14F-3925586D8949}" type="pres">
      <dgm:prSet presAssocID="{1E8533CB-4276-4F0C-A1A5-7860590FC92C}" presName="parTxOnly" presStyleLbl="node1" presStyleIdx="2" presStyleCnt="6">
        <dgm:presLayoutVars>
          <dgm:chMax val="0"/>
          <dgm:chPref val="0"/>
          <dgm:bulletEnabled val="1"/>
        </dgm:presLayoutVars>
      </dgm:prSet>
      <dgm:spPr/>
    </dgm:pt>
    <dgm:pt modelId="{275D90AA-8419-43CC-A150-7A474945FB8E}" type="pres">
      <dgm:prSet presAssocID="{EB9B0914-7658-4B1D-A6AD-17DB1033B4E1}" presName="parTxOnlySpace" presStyleCnt="0"/>
      <dgm:spPr/>
    </dgm:pt>
    <dgm:pt modelId="{86D4ABDC-FFDF-47F1-93AE-B99FE41F65C7}" type="pres">
      <dgm:prSet presAssocID="{977DC15A-78A8-4132-958F-AFB40FBB2221}" presName="parTxOnly" presStyleLbl="node1" presStyleIdx="3" presStyleCnt="6">
        <dgm:presLayoutVars>
          <dgm:chMax val="0"/>
          <dgm:chPref val="0"/>
          <dgm:bulletEnabled val="1"/>
        </dgm:presLayoutVars>
      </dgm:prSet>
      <dgm:spPr/>
    </dgm:pt>
    <dgm:pt modelId="{B133C216-028B-4906-9DE6-F9B536E408EF}" type="pres">
      <dgm:prSet presAssocID="{BFD05B8D-E383-4862-AF49-63AE3BDA5421}" presName="parTxOnlySpace" presStyleCnt="0"/>
      <dgm:spPr/>
    </dgm:pt>
    <dgm:pt modelId="{7A1D1F3C-72D0-40FD-8ACC-907E39EC8EC7}" type="pres">
      <dgm:prSet presAssocID="{78A74D14-9C83-4C72-994B-D2072D0493C9}" presName="parTxOnly" presStyleLbl="node1" presStyleIdx="4" presStyleCnt="6">
        <dgm:presLayoutVars>
          <dgm:chMax val="0"/>
          <dgm:chPref val="0"/>
          <dgm:bulletEnabled val="1"/>
        </dgm:presLayoutVars>
      </dgm:prSet>
      <dgm:spPr/>
    </dgm:pt>
    <dgm:pt modelId="{50AC9D97-8AF5-4AC3-BEB9-AB0BF501EA58}" type="pres">
      <dgm:prSet presAssocID="{36198628-C291-4453-8D94-E4CDE1CE5525}" presName="parTxOnlySpace" presStyleCnt="0"/>
      <dgm:spPr/>
    </dgm:pt>
    <dgm:pt modelId="{56F33B27-FF49-4E23-95A5-BE1E994F6F65}" type="pres">
      <dgm:prSet presAssocID="{C6F606F4-519E-4A77-87E1-D5E3C0C534F7}" presName="parTxOnly" presStyleLbl="node1" presStyleIdx="5" presStyleCnt="6">
        <dgm:presLayoutVars>
          <dgm:chMax val="0"/>
          <dgm:chPref val="0"/>
          <dgm:bulletEnabled val="1"/>
        </dgm:presLayoutVars>
      </dgm:prSet>
      <dgm:spPr/>
    </dgm:pt>
  </dgm:ptLst>
  <dgm:cxnLst>
    <dgm:cxn modelId="{D4756F18-2F03-4B5C-81B4-5B994770F64A}" type="presOf" srcId="{8E695529-BEF2-40C5-B51C-BCDCC52BFB48}" destId="{389557EE-2ED8-4E48-86C3-49663E03BD9E}" srcOrd="0" destOrd="0" presId="urn:microsoft.com/office/officeart/2005/8/layout/chevron1"/>
    <dgm:cxn modelId="{864D3719-4E59-4E60-B198-13968A528F70}" srcId="{BF6FDDF5-6592-42F1-BCAC-044B7A620FF2}" destId="{78A74D14-9C83-4C72-994B-D2072D0493C9}" srcOrd="4" destOrd="0" parTransId="{D7C0C584-49A6-4349-AF08-821E395466C9}" sibTransId="{36198628-C291-4453-8D94-E4CDE1CE5525}"/>
    <dgm:cxn modelId="{23E2CA1C-8C17-45B3-8EE3-75C8BA98735A}" type="presOf" srcId="{1E8533CB-4276-4F0C-A1A5-7860590FC92C}" destId="{D66DB8D0-7C61-4B78-A14F-3925586D8949}" srcOrd="0" destOrd="0" presId="urn:microsoft.com/office/officeart/2005/8/layout/chevron1"/>
    <dgm:cxn modelId="{D71D9A28-CB9F-4862-B061-1B419FC137FC}" type="presOf" srcId="{BF6FDDF5-6592-42F1-BCAC-044B7A620FF2}" destId="{C11BDAD9-45B7-40CD-89BA-9A4CEC2EAC41}" srcOrd="0" destOrd="0" presId="urn:microsoft.com/office/officeart/2005/8/layout/chevron1"/>
    <dgm:cxn modelId="{529C615F-4AB9-4497-82DE-6E8465B774F7}" type="presOf" srcId="{C6F606F4-519E-4A77-87E1-D5E3C0C534F7}" destId="{56F33B27-FF49-4E23-95A5-BE1E994F6F65}" srcOrd="0" destOrd="0" presId="urn:microsoft.com/office/officeart/2005/8/layout/chevron1"/>
    <dgm:cxn modelId="{862CB46C-22C4-45C5-8539-A0048784764A}" type="presOf" srcId="{977DC15A-78A8-4132-958F-AFB40FBB2221}" destId="{86D4ABDC-FFDF-47F1-93AE-B99FE41F65C7}" srcOrd="0" destOrd="0" presId="urn:microsoft.com/office/officeart/2005/8/layout/chevron1"/>
    <dgm:cxn modelId="{BBECD878-BCC9-4668-B6AF-2B75EEDB1AFA}" srcId="{BF6FDDF5-6592-42F1-BCAC-044B7A620FF2}" destId="{C6F606F4-519E-4A77-87E1-D5E3C0C534F7}" srcOrd="5" destOrd="0" parTransId="{A29778B7-9B71-4BA4-9181-8C82F2F5C9FF}" sibTransId="{67544A73-B70A-4080-B554-2AFC4CDB2ABF}"/>
    <dgm:cxn modelId="{DCA48585-A45E-4703-923C-075D12D0B2E4}" srcId="{BF6FDDF5-6592-42F1-BCAC-044B7A620FF2}" destId="{DB24760E-D972-4B0D-A449-A327F425C80C}" srcOrd="1" destOrd="0" parTransId="{9981A3EC-5F77-4A49-814F-9D5FC869A0EB}" sibTransId="{8F5BC205-0EDE-4892-AD06-4E3D5EE464DC}"/>
    <dgm:cxn modelId="{665E0EA0-2550-48FC-A832-10E2040E79DA}" type="presOf" srcId="{DB24760E-D972-4B0D-A449-A327F425C80C}" destId="{357605CC-6597-4A87-AA7F-14067DBF7DE8}" srcOrd="0" destOrd="0" presId="urn:microsoft.com/office/officeart/2005/8/layout/chevron1"/>
    <dgm:cxn modelId="{7CA0FFCA-ECE8-4C7F-9CDE-A9107C6C6394}" type="presOf" srcId="{78A74D14-9C83-4C72-994B-D2072D0493C9}" destId="{7A1D1F3C-72D0-40FD-8ACC-907E39EC8EC7}" srcOrd="0" destOrd="0" presId="urn:microsoft.com/office/officeart/2005/8/layout/chevron1"/>
    <dgm:cxn modelId="{DC06E2D4-C99E-4051-86E3-061B47F4DC22}" srcId="{BF6FDDF5-6592-42F1-BCAC-044B7A620FF2}" destId="{977DC15A-78A8-4132-958F-AFB40FBB2221}" srcOrd="3" destOrd="0" parTransId="{18A8CBAA-F572-4EBA-8192-4EC1F32D0002}" sibTransId="{BFD05B8D-E383-4862-AF49-63AE3BDA5421}"/>
    <dgm:cxn modelId="{833AF0EB-EF80-4166-A0A0-93D00FCB81DF}" srcId="{BF6FDDF5-6592-42F1-BCAC-044B7A620FF2}" destId="{8E695529-BEF2-40C5-B51C-BCDCC52BFB48}" srcOrd="0" destOrd="0" parTransId="{30E4F483-2B10-4268-BA2C-83B2ACFDC0EF}" sibTransId="{B2DF27D1-21DF-4DD7-B7E2-BCD75161CE8E}"/>
    <dgm:cxn modelId="{104D0DEF-DF72-4F92-993E-02ABE6F1F34B}" srcId="{BF6FDDF5-6592-42F1-BCAC-044B7A620FF2}" destId="{1E8533CB-4276-4F0C-A1A5-7860590FC92C}" srcOrd="2" destOrd="0" parTransId="{4CAE1501-E643-43E8-9B81-2FBEC99DD2B9}" sibTransId="{EB9B0914-7658-4B1D-A6AD-17DB1033B4E1}"/>
    <dgm:cxn modelId="{0FE10D9F-6C92-4643-A7F8-7DC63E907A2F}" type="presParOf" srcId="{C11BDAD9-45B7-40CD-89BA-9A4CEC2EAC41}" destId="{389557EE-2ED8-4E48-86C3-49663E03BD9E}" srcOrd="0" destOrd="0" presId="urn:microsoft.com/office/officeart/2005/8/layout/chevron1"/>
    <dgm:cxn modelId="{55E2A2F1-354D-49EE-AD9F-0D582C4703C2}" type="presParOf" srcId="{C11BDAD9-45B7-40CD-89BA-9A4CEC2EAC41}" destId="{FBE263A0-30FD-41EA-AB97-9B0BD5EC903D}" srcOrd="1" destOrd="0" presId="urn:microsoft.com/office/officeart/2005/8/layout/chevron1"/>
    <dgm:cxn modelId="{E725559D-EC40-4A34-BDCE-A64EE96BBD8B}" type="presParOf" srcId="{C11BDAD9-45B7-40CD-89BA-9A4CEC2EAC41}" destId="{357605CC-6597-4A87-AA7F-14067DBF7DE8}" srcOrd="2" destOrd="0" presId="urn:microsoft.com/office/officeart/2005/8/layout/chevron1"/>
    <dgm:cxn modelId="{1865CC1D-793B-461D-8450-09DE2E3D7EAB}" type="presParOf" srcId="{C11BDAD9-45B7-40CD-89BA-9A4CEC2EAC41}" destId="{3123A0C5-0D87-4D79-8964-E7D69182A838}" srcOrd="3" destOrd="0" presId="urn:microsoft.com/office/officeart/2005/8/layout/chevron1"/>
    <dgm:cxn modelId="{CF93B2FD-92F9-4192-9B80-A09526A41DF5}" type="presParOf" srcId="{C11BDAD9-45B7-40CD-89BA-9A4CEC2EAC41}" destId="{D66DB8D0-7C61-4B78-A14F-3925586D8949}" srcOrd="4" destOrd="0" presId="urn:microsoft.com/office/officeart/2005/8/layout/chevron1"/>
    <dgm:cxn modelId="{58D76508-851F-4989-A461-F68099A570B8}" type="presParOf" srcId="{C11BDAD9-45B7-40CD-89BA-9A4CEC2EAC41}" destId="{275D90AA-8419-43CC-A150-7A474945FB8E}" srcOrd="5" destOrd="0" presId="urn:microsoft.com/office/officeart/2005/8/layout/chevron1"/>
    <dgm:cxn modelId="{2EFBC8E6-6A71-422D-9F0F-5CDCF7946B36}" type="presParOf" srcId="{C11BDAD9-45B7-40CD-89BA-9A4CEC2EAC41}" destId="{86D4ABDC-FFDF-47F1-93AE-B99FE41F65C7}" srcOrd="6" destOrd="0" presId="urn:microsoft.com/office/officeart/2005/8/layout/chevron1"/>
    <dgm:cxn modelId="{B49903B4-0444-4FB5-9893-D356BEB8C759}" type="presParOf" srcId="{C11BDAD9-45B7-40CD-89BA-9A4CEC2EAC41}" destId="{B133C216-028B-4906-9DE6-F9B536E408EF}" srcOrd="7" destOrd="0" presId="urn:microsoft.com/office/officeart/2005/8/layout/chevron1"/>
    <dgm:cxn modelId="{7FBEA14F-7D0C-415A-8E7F-2F88FD7EF98F}" type="presParOf" srcId="{C11BDAD9-45B7-40CD-89BA-9A4CEC2EAC41}" destId="{7A1D1F3C-72D0-40FD-8ACC-907E39EC8EC7}" srcOrd="8" destOrd="0" presId="urn:microsoft.com/office/officeart/2005/8/layout/chevron1"/>
    <dgm:cxn modelId="{7515FC70-4737-4BCA-B8CF-AFC38AF9A7FD}" type="presParOf" srcId="{C11BDAD9-45B7-40CD-89BA-9A4CEC2EAC41}" destId="{50AC9D97-8AF5-4AC3-BEB9-AB0BF501EA58}" srcOrd="9" destOrd="0" presId="urn:microsoft.com/office/officeart/2005/8/layout/chevron1"/>
    <dgm:cxn modelId="{6056384A-908B-414A-BC42-6F2CB8F9EA66}" type="presParOf" srcId="{C11BDAD9-45B7-40CD-89BA-9A4CEC2EAC41}" destId="{56F33B27-FF49-4E23-95A5-BE1E994F6F6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6FDDF5-6592-42F1-BCAC-044B7A620FF2}" type="doc">
      <dgm:prSet loTypeId="urn:microsoft.com/office/officeart/2005/8/layout/chevron1" loCatId="process" qsTypeId="urn:microsoft.com/office/officeart/2005/8/quickstyle/simple1" qsCatId="simple" csTypeId="urn:microsoft.com/office/officeart/2005/8/colors/accent1_2" csCatId="accent1" phldr="1"/>
      <dgm:spPr/>
    </dgm:pt>
    <dgm:pt modelId="{8E695529-BEF2-40C5-B51C-BCDCC52BFB48}">
      <dgm:prSet phldrT="[Text]"/>
      <dgm:spPr>
        <a:solidFill>
          <a:schemeClr val="bg1">
            <a:lumMod val="50000"/>
            <a:lumOff val="50000"/>
          </a:schemeClr>
        </a:solidFill>
        <a:ln>
          <a:noFill/>
        </a:ln>
      </dgm:spPr>
      <dgm:t>
        <a:bodyPr/>
        <a:lstStyle/>
        <a:p>
          <a:r>
            <a:rPr lang="en-US" b="1"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2001</a:t>
          </a:r>
        </a:p>
      </dgm:t>
    </dgm:pt>
    <dgm:pt modelId="{30E4F483-2B10-4268-BA2C-83B2ACFDC0EF}" type="parTrans" cxnId="{833AF0EB-EF80-4166-A0A0-93D00FCB81DF}">
      <dgm:prSet/>
      <dgm:spPr/>
      <dgm:t>
        <a:bodyPr/>
        <a:lstStyle/>
        <a:p>
          <a:endParaRPr lang="en-US"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B2DF27D1-21DF-4DD7-B7E2-BCD75161CE8E}" type="sibTrans" cxnId="{833AF0EB-EF80-4166-A0A0-93D00FCB81DF}">
      <dgm:prSet/>
      <dgm:spPr/>
      <dgm:t>
        <a:bodyPr/>
        <a:lstStyle/>
        <a:p>
          <a:endParaRPr lang="en-US"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DB24760E-D972-4B0D-A449-A327F425C80C}">
      <dgm:prSet phldrT="[Text]"/>
      <dgm:spPr>
        <a:solidFill>
          <a:srgbClr val="8D44AD"/>
        </a:solidFill>
        <a:ln>
          <a:noFill/>
        </a:ln>
      </dgm:spPr>
      <dgm:t>
        <a:bodyPr/>
        <a:lstStyle/>
        <a:p>
          <a:r>
            <a:rPr lang="en-US" b="1"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2004</a:t>
          </a:r>
        </a:p>
      </dgm:t>
    </dgm:pt>
    <dgm:pt modelId="{9981A3EC-5F77-4A49-814F-9D5FC869A0EB}" type="parTrans" cxnId="{DCA48585-A45E-4703-923C-075D12D0B2E4}">
      <dgm:prSet/>
      <dgm:spPr/>
      <dgm:t>
        <a:bodyPr/>
        <a:lstStyle/>
        <a:p>
          <a:endParaRPr lang="en-US"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8F5BC205-0EDE-4892-AD06-4E3D5EE464DC}" type="sibTrans" cxnId="{DCA48585-A45E-4703-923C-075D12D0B2E4}">
      <dgm:prSet/>
      <dgm:spPr/>
      <dgm:t>
        <a:bodyPr/>
        <a:lstStyle/>
        <a:p>
          <a:endParaRPr lang="en-US"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1E8533CB-4276-4F0C-A1A5-7860590FC92C}">
      <dgm:prSet phldrT="[Text]"/>
      <dgm:spPr>
        <a:solidFill>
          <a:srgbClr val="174767"/>
        </a:solidFill>
        <a:ln>
          <a:noFill/>
        </a:ln>
      </dgm:spPr>
      <dgm:t>
        <a:bodyPr/>
        <a:lstStyle/>
        <a:p>
          <a:r>
            <a:rPr lang="en-US" b="1"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2005</a:t>
          </a:r>
        </a:p>
      </dgm:t>
    </dgm:pt>
    <dgm:pt modelId="{4CAE1501-E643-43E8-9B81-2FBEC99DD2B9}" type="parTrans" cxnId="{104D0DEF-DF72-4F92-993E-02ABE6F1F34B}">
      <dgm:prSet/>
      <dgm:spPr/>
      <dgm:t>
        <a:bodyPr/>
        <a:lstStyle/>
        <a:p>
          <a:endParaRPr lang="en-US"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EB9B0914-7658-4B1D-A6AD-17DB1033B4E1}" type="sibTrans" cxnId="{104D0DEF-DF72-4F92-993E-02ABE6F1F34B}">
      <dgm:prSet/>
      <dgm:spPr/>
      <dgm:t>
        <a:bodyPr/>
        <a:lstStyle/>
        <a:p>
          <a:endParaRPr lang="en-US"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977DC15A-78A8-4132-958F-AFB40FBB2221}">
      <dgm:prSet phldrT="[Text]"/>
      <dgm:spPr>
        <a:solidFill>
          <a:srgbClr val="27AE61"/>
        </a:solidFill>
        <a:ln>
          <a:noFill/>
        </a:ln>
      </dgm:spPr>
      <dgm:t>
        <a:bodyPr/>
        <a:lstStyle/>
        <a:p>
          <a:r>
            <a:rPr lang="en-US" b="1"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2009</a:t>
          </a:r>
        </a:p>
      </dgm:t>
    </dgm:pt>
    <dgm:pt modelId="{18A8CBAA-F572-4EBA-8192-4EC1F32D0002}" type="parTrans" cxnId="{DC06E2D4-C99E-4051-86E3-061B47F4DC22}">
      <dgm:prSet/>
      <dgm:spPr/>
      <dgm:t>
        <a:bodyPr/>
        <a:lstStyle/>
        <a:p>
          <a:endParaRPr lang="en-US"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BFD05B8D-E383-4862-AF49-63AE3BDA5421}" type="sibTrans" cxnId="{DC06E2D4-C99E-4051-86E3-061B47F4DC22}">
      <dgm:prSet/>
      <dgm:spPr/>
      <dgm:t>
        <a:bodyPr/>
        <a:lstStyle/>
        <a:p>
          <a:endParaRPr lang="en-US"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78A74D14-9C83-4C72-994B-D2072D0493C9}">
      <dgm:prSet phldrT="[Text]"/>
      <dgm:spPr>
        <a:solidFill>
          <a:srgbClr val="E84C3D"/>
        </a:solidFill>
        <a:ln>
          <a:noFill/>
        </a:ln>
      </dgm:spPr>
      <dgm:t>
        <a:bodyPr/>
        <a:lstStyle/>
        <a:p>
          <a:r>
            <a:rPr lang="en-US" b="1"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2010</a:t>
          </a:r>
        </a:p>
      </dgm:t>
    </dgm:pt>
    <dgm:pt modelId="{D7C0C584-49A6-4349-AF08-821E395466C9}" type="parTrans" cxnId="{864D3719-4E59-4E60-B198-13968A528F70}">
      <dgm:prSet/>
      <dgm:spPr/>
      <dgm:t>
        <a:bodyPr/>
        <a:lstStyle/>
        <a:p>
          <a:endParaRPr lang="en-US"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36198628-C291-4453-8D94-E4CDE1CE5525}" type="sibTrans" cxnId="{864D3719-4E59-4E60-B198-13968A528F70}">
      <dgm:prSet/>
      <dgm:spPr/>
      <dgm:t>
        <a:bodyPr/>
        <a:lstStyle/>
        <a:p>
          <a:endParaRPr lang="en-US"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C6F606F4-519E-4A77-87E1-D5E3C0C534F7}">
      <dgm:prSet phldrT="[Text]"/>
      <dgm:spPr>
        <a:solidFill>
          <a:srgbClr val="F39C11"/>
        </a:solidFill>
        <a:ln>
          <a:noFill/>
        </a:ln>
      </dgm:spPr>
      <dgm:t>
        <a:bodyPr/>
        <a:lstStyle/>
        <a:p>
          <a:r>
            <a:rPr lang="en-US" b="1"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2011</a:t>
          </a:r>
        </a:p>
      </dgm:t>
    </dgm:pt>
    <dgm:pt modelId="{A29778B7-9B71-4BA4-9181-8C82F2F5C9FF}" type="parTrans" cxnId="{BBECD878-BCC9-4668-B6AF-2B75EEDB1AFA}">
      <dgm:prSet/>
      <dgm:spPr/>
      <dgm:t>
        <a:bodyPr/>
        <a:lstStyle/>
        <a:p>
          <a:endParaRPr lang="en-US"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67544A73-B70A-4080-B554-2AFC4CDB2ABF}" type="sibTrans" cxnId="{BBECD878-BCC9-4668-B6AF-2B75EEDB1AFA}">
      <dgm:prSet/>
      <dgm:spPr/>
      <dgm:t>
        <a:bodyPr/>
        <a:lstStyle/>
        <a:p>
          <a:endParaRPr lang="en-US"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C11BDAD9-45B7-40CD-89BA-9A4CEC2EAC41}" type="pres">
      <dgm:prSet presAssocID="{BF6FDDF5-6592-42F1-BCAC-044B7A620FF2}" presName="Name0" presStyleCnt="0">
        <dgm:presLayoutVars>
          <dgm:dir/>
          <dgm:animLvl val="lvl"/>
          <dgm:resizeHandles val="exact"/>
        </dgm:presLayoutVars>
      </dgm:prSet>
      <dgm:spPr/>
    </dgm:pt>
    <dgm:pt modelId="{389557EE-2ED8-4E48-86C3-49663E03BD9E}" type="pres">
      <dgm:prSet presAssocID="{8E695529-BEF2-40C5-B51C-BCDCC52BFB48}" presName="parTxOnly" presStyleLbl="node1" presStyleIdx="0" presStyleCnt="6">
        <dgm:presLayoutVars>
          <dgm:chMax val="0"/>
          <dgm:chPref val="0"/>
          <dgm:bulletEnabled val="1"/>
        </dgm:presLayoutVars>
      </dgm:prSet>
      <dgm:spPr/>
    </dgm:pt>
    <dgm:pt modelId="{FBE263A0-30FD-41EA-AB97-9B0BD5EC903D}" type="pres">
      <dgm:prSet presAssocID="{B2DF27D1-21DF-4DD7-B7E2-BCD75161CE8E}" presName="parTxOnlySpace" presStyleCnt="0"/>
      <dgm:spPr/>
    </dgm:pt>
    <dgm:pt modelId="{357605CC-6597-4A87-AA7F-14067DBF7DE8}" type="pres">
      <dgm:prSet presAssocID="{DB24760E-D972-4B0D-A449-A327F425C80C}" presName="parTxOnly" presStyleLbl="node1" presStyleIdx="1" presStyleCnt="6">
        <dgm:presLayoutVars>
          <dgm:chMax val="0"/>
          <dgm:chPref val="0"/>
          <dgm:bulletEnabled val="1"/>
        </dgm:presLayoutVars>
      </dgm:prSet>
      <dgm:spPr/>
    </dgm:pt>
    <dgm:pt modelId="{3123A0C5-0D87-4D79-8964-E7D69182A838}" type="pres">
      <dgm:prSet presAssocID="{8F5BC205-0EDE-4892-AD06-4E3D5EE464DC}" presName="parTxOnlySpace" presStyleCnt="0"/>
      <dgm:spPr/>
    </dgm:pt>
    <dgm:pt modelId="{D66DB8D0-7C61-4B78-A14F-3925586D8949}" type="pres">
      <dgm:prSet presAssocID="{1E8533CB-4276-4F0C-A1A5-7860590FC92C}" presName="parTxOnly" presStyleLbl="node1" presStyleIdx="2" presStyleCnt="6">
        <dgm:presLayoutVars>
          <dgm:chMax val="0"/>
          <dgm:chPref val="0"/>
          <dgm:bulletEnabled val="1"/>
        </dgm:presLayoutVars>
      </dgm:prSet>
      <dgm:spPr/>
    </dgm:pt>
    <dgm:pt modelId="{275D90AA-8419-43CC-A150-7A474945FB8E}" type="pres">
      <dgm:prSet presAssocID="{EB9B0914-7658-4B1D-A6AD-17DB1033B4E1}" presName="parTxOnlySpace" presStyleCnt="0"/>
      <dgm:spPr/>
    </dgm:pt>
    <dgm:pt modelId="{86D4ABDC-FFDF-47F1-93AE-B99FE41F65C7}" type="pres">
      <dgm:prSet presAssocID="{977DC15A-78A8-4132-958F-AFB40FBB2221}" presName="parTxOnly" presStyleLbl="node1" presStyleIdx="3" presStyleCnt="6">
        <dgm:presLayoutVars>
          <dgm:chMax val="0"/>
          <dgm:chPref val="0"/>
          <dgm:bulletEnabled val="1"/>
        </dgm:presLayoutVars>
      </dgm:prSet>
      <dgm:spPr/>
    </dgm:pt>
    <dgm:pt modelId="{B133C216-028B-4906-9DE6-F9B536E408EF}" type="pres">
      <dgm:prSet presAssocID="{BFD05B8D-E383-4862-AF49-63AE3BDA5421}" presName="parTxOnlySpace" presStyleCnt="0"/>
      <dgm:spPr/>
    </dgm:pt>
    <dgm:pt modelId="{7A1D1F3C-72D0-40FD-8ACC-907E39EC8EC7}" type="pres">
      <dgm:prSet presAssocID="{78A74D14-9C83-4C72-994B-D2072D0493C9}" presName="parTxOnly" presStyleLbl="node1" presStyleIdx="4" presStyleCnt="6">
        <dgm:presLayoutVars>
          <dgm:chMax val="0"/>
          <dgm:chPref val="0"/>
          <dgm:bulletEnabled val="1"/>
        </dgm:presLayoutVars>
      </dgm:prSet>
      <dgm:spPr/>
    </dgm:pt>
    <dgm:pt modelId="{50AC9D97-8AF5-4AC3-BEB9-AB0BF501EA58}" type="pres">
      <dgm:prSet presAssocID="{36198628-C291-4453-8D94-E4CDE1CE5525}" presName="parTxOnlySpace" presStyleCnt="0"/>
      <dgm:spPr/>
    </dgm:pt>
    <dgm:pt modelId="{56F33B27-FF49-4E23-95A5-BE1E994F6F65}" type="pres">
      <dgm:prSet presAssocID="{C6F606F4-519E-4A77-87E1-D5E3C0C534F7}" presName="parTxOnly" presStyleLbl="node1" presStyleIdx="5" presStyleCnt="6">
        <dgm:presLayoutVars>
          <dgm:chMax val="0"/>
          <dgm:chPref val="0"/>
          <dgm:bulletEnabled val="1"/>
        </dgm:presLayoutVars>
      </dgm:prSet>
      <dgm:spPr/>
    </dgm:pt>
  </dgm:ptLst>
  <dgm:cxnLst>
    <dgm:cxn modelId="{D4756F18-2F03-4B5C-81B4-5B994770F64A}" type="presOf" srcId="{8E695529-BEF2-40C5-B51C-BCDCC52BFB48}" destId="{389557EE-2ED8-4E48-86C3-49663E03BD9E}" srcOrd="0" destOrd="0" presId="urn:microsoft.com/office/officeart/2005/8/layout/chevron1"/>
    <dgm:cxn modelId="{864D3719-4E59-4E60-B198-13968A528F70}" srcId="{BF6FDDF5-6592-42F1-BCAC-044B7A620FF2}" destId="{78A74D14-9C83-4C72-994B-D2072D0493C9}" srcOrd="4" destOrd="0" parTransId="{D7C0C584-49A6-4349-AF08-821E395466C9}" sibTransId="{36198628-C291-4453-8D94-E4CDE1CE5525}"/>
    <dgm:cxn modelId="{23E2CA1C-8C17-45B3-8EE3-75C8BA98735A}" type="presOf" srcId="{1E8533CB-4276-4F0C-A1A5-7860590FC92C}" destId="{D66DB8D0-7C61-4B78-A14F-3925586D8949}" srcOrd="0" destOrd="0" presId="urn:microsoft.com/office/officeart/2005/8/layout/chevron1"/>
    <dgm:cxn modelId="{D71D9A28-CB9F-4862-B061-1B419FC137FC}" type="presOf" srcId="{BF6FDDF5-6592-42F1-BCAC-044B7A620FF2}" destId="{C11BDAD9-45B7-40CD-89BA-9A4CEC2EAC41}" srcOrd="0" destOrd="0" presId="urn:microsoft.com/office/officeart/2005/8/layout/chevron1"/>
    <dgm:cxn modelId="{529C615F-4AB9-4497-82DE-6E8465B774F7}" type="presOf" srcId="{C6F606F4-519E-4A77-87E1-D5E3C0C534F7}" destId="{56F33B27-FF49-4E23-95A5-BE1E994F6F65}" srcOrd="0" destOrd="0" presId="urn:microsoft.com/office/officeart/2005/8/layout/chevron1"/>
    <dgm:cxn modelId="{862CB46C-22C4-45C5-8539-A0048784764A}" type="presOf" srcId="{977DC15A-78A8-4132-958F-AFB40FBB2221}" destId="{86D4ABDC-FFDF-47F1-93AE-B99FE41F65C7}" srcOrd="0" destOrd="0" presId="urn:microsoft.com/office/officeart/2005/8/layout/chevron1"/>
    <dgm:cxn modelId="{BBECD878-BCC9-4668-B6AF-2B75EEDB1AFA}" srcId="{BF6FDDF5-6592-42F1-BCAC-044B7A620FF2}" destId="{C6F606F4-519E-4A77-87E1-D5E3C0C534F7}" srcOrd="5" destOrd="0" parTransId="{A29778B7-9B71-4BA4-9181-8C82F2F5C9FF}" sibTransId="{67544A73-B70A-4080-B554-2AFC4CDB2ABF}"/>
    <dgm:cxn modelId="{DCA48585-A45E-4703-923C-075D12D0B2E4}" srcId="{BF6FDDF5-6592-42F1-BCAC-044B7A620FF2}" destId="{DB24760E-D972-4B0D-A449-A327F425C80C}" srcOrd="1" destOrd="0" parTransId="{9981A3EC-5F77-4A49-814F-9D5FC869A0EB}" sibTransId="{8F5BC205-0EDE-4892-AD06-4E3D5EE464DC}"/>
    <dgm:cxn modelId="{665E0EA0-2550-48FC-A832-10E2040E79DA}" type="presOf" srcId="{DB24760E-D972-4B0D-A449-A327F425C80C}" destId="{357605CC-6597-4A87-AA7F-14067DBF7DE8}" srcOrd="0" destOrd="0" presId="urn:microsoft.com/office/officeart/2005/8/layout/chevron1"/>
    <dgm:cxn modelId="{7CA0FFCA-ECE8-4C7F-9CDE-A9107C6C6394}" type="presOf" srcId="{78A74D14-9C83-4C72-994B-D2072D0493C9}" destId="{7A1D1F3C-72D0-40FD-8ACC-907E39EC8EC7}" srcOrd="0" destOrd="0" presId="urn:microsoft.com/office/officeart/2005/8/layout/chevron1"/>
    <dgm:cxn modelId="{DC06E2D4-C99E-4051-86E3-061B47F4DC22}" srcId="{BF6FDDF5-6592-42F1-BCAC-044B7A620FF2}" destId="{977DC15A-78A8-4132-958F-AFB40FBB2221}" srcOrd="3" destOrd="0" parTransId="{18A8CBAA-F572-4EBA-8192-4EC1F32D0002}" sibTransId="{BFD05B8D-E383-4862-AF49-63AE3BDA5421}"/>
    <dgm:cxn modelId="{833AF0EB-EF80-4166-A0A0-93D00FCB81DF}" srcId="{BF6FDDF5-6592-42F1-BCAC-044B7A620FF2}" destId="{8E695529-BEF2-40C5-B51C-BCDCC52BFB48}" srcOrd="0" destOrd="0" parTransId="{30E4F483-2B10-4268-BA2C-83B2ACFDC0EF}" sibTransId="{B2DF27D1-21DF-4DD7-B7E2-BCD75161CE8E}"/>
    <dgm:cxn modelId="{104D0DEF-DF72-4F92-993E-02ABE6F1F34B}" srcId="{BF6FDDF5-6592-42F1-BCAC-044B7A620FF2}" destId="{1E8533CB-4276-4F0C-A1A5-7860590FC92C}" srcOrd="2" destOrd="0" parTransId="{4CAE1501-E643-43E8-9B81-2FBEC99DD2B9}" sibTransId="{EB9B0914-7658-4B1D-A6AD-17DB1033B4E1}"/>
    <dgm:cxn modelId="{0FE10D9F-6C92-4643-A7F8-7DC63E907A2F}" type="presParOf" srcId="{C11BDAD9-45B7-40CD-89BA-9A4CEC2EAC41}" destId="{389557EE-2ED8-4E48-86C3-49663E03BD9E}" srcOrd="0" destOrd="0" presId="urn:microsoft.com/office/officeart/2005/8/layout/chevron1"/>
    <dgm:cxn modelId="{55E2A2F1-354D-49EE-AD9F-0D582C4703C2}" type="presParOf" srcId="{C11BDAD9-45B7-40CD-89BA-9A4CEC2EAC41}" destId="{FBE263A0-30FD-41EA-AB97-9B0BD5EC903D}" srcOrd="1" destOrd="0" presId="urn:microsoft.com/office/officeart/2005/8/layout/chevron1"/>
    <dgm:cxn modelId="{E725559D-EC40-4A34-BDCE-A64EE96BBD8B}" type="presParOf" srcId="{C11BDAD9-45B7-40CD-89BA-9A4CEC2EAC41}" destId="{357605CC-6597-4A87-AA7F-14067DBF7DE8}" srcOrd="2" destOrd="0" presId="urn:microsoft.com/office/officeart/2005/8/layout/chevron1"/>
    <dgm:cxn modelId="{1865CC1D-793B-461D-8450-09DE2E3D7EAB}" type="presParOf" srcId="{C11BDAD9-45B7-40CD-89BA-9A4CEC2EAC41}" destId="{3123A0C5-0D87-4D79-8964-E7D69182A838}" srcOrd="3" destOrd="0" presId="urn:microsoft.com/office/officeart/2005/8/layout/chevron1"/>
    <dgm:cxn modelId="{CF93B2FD-92F9-4192-9B80-A09526A41DF5}" type="presParOf" srcId="{C11BDAD9-45B7-40CD-89BA-9A4CEC2EAC41}" destId="{D66DB8D0-7C61-4B78-A14F-3925586D8949}" srcOrd="4" destOrd="0" presId="urn:microsoft.com/office/officeart/2005/8/layout/chevron1"/>
    <dgm:cxn modelId="{58D76508-851F-4989-A461-F68099A570B8}" type="presParOf" srcId="{C11BDAD9-45B7-40CD-89BA-9A4CEC2EAC41}" destId="{275D90AA-8419-43CC-A150-7A474945FB8E}" srcOrd="5" destOrd="0" presId="urn:microsoft.com/office/officeart/2005/8/layout/chevron1"/>
    <dgm:cxn modelId="{2EFBC8E6-6A71-422D-9F0F-5CDCF7946B36}" type="presParOf" srcId="{C11BDAD9-45B7-40CD-89BA-9A4CEC2EAC41}" destId="{86D4ABDC-FFDF-47F1-93AE-B99FE41F65C7}" srcOrd="6" destOrd="0" presId="urn:microsoft.com/office/officeart/2005/8/layout/chevron1"/>
    <dgm:cxn modelId="{B49903B4-0444-4FB5-9893-D356BEB8C759}" type="presParOf" srcId="{C11BDAD9-45B7-40CD-89BA-9A4CEC2EAC41}" destId="{B133C216-028B-4906-9DE6-F9B536E408EF}" srcOrd="7" destOrd="0" presId="urn:microsoft.com/office/officeart/2005/8/layout/chevron1"/>
    <dgm:cxn modelId="{7FBEA14F-7D0C-415A-8E7F-2F88FD7EF98F}" type="presParOf" srcId="{C11BDAD9-45B7-40CD-89BA-9A4CEC2EAC41}" destId="{7A1D1F3C-72D0-40FD-8ACC-907E39EC8EC7}" srcOrd="8" destOrd="0" presId="urn:microsoft.com/office/officeart/2005/8/layout/chevron1"/>
    <dgm:cxn modelId="{7515FC70-4737-4BCA-B8CF-AFC38AF9A7FD}" type="presParOf" srcId="{C11BDAD9-45B7-40CD-89BA-9A4CEC2EAC41}" destId="{50AC9D97-8AF5-4AC3-BEB9-AB0BF501EA58}" srcOrd="9" destOrd="0" presId="urn:microsoft.com/office/officeart/2005/8/layout/chevron1"/>
    <dgm:cxn modelId="{6056384A-908B-414A-BC42-6F2CB8F9EA66}" type="presParOf" srcId="{C11BDAD9-45B7-40CD-89BA-9A4CEC2EAC41}" destId="{56F33B27-FF49-4E23-95A5-BE1E994F6F6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6FDDF5-6592-42F1-BCAC-044B7A620FF2}" type="doc">
      <dgm:prSet loTypeId="urn:microsoft.com/office/officeart/2005/8/layout/chevron1" loCatId="process" qsTypeId="urn:microsoft.com/office/officeart/2005/8/quickstyle/simple1" qsCatId="simple" csTypeId="urn:microsoft.com/office/officeart/2005/8/colors/accent1_2" csCatId="accent1" phldr="1"/>
      <dgm:spPr/>
    </dgm:pt>
    <dgm:pt modelId="{8E695529-BEF2-40C5-B51C-BCDCC52BFB48}">
      <dgm:prSet phldrT="[Text]"/>
      <dgm:spPr>
        <a:solidFill>
          <a:schemeClr val="bg1">
            <a:lumMod val="50000"/>
            <a:lumOff val="50000"/>
          </a:schemeClr>
        </a:solidFill>
        <a:ln>
          <a:noFill/>
        </a:ln>
      </dgm:spPr>
      <dgm:t>
        <a:bodyPr/>
        <a:lstStyle/>
        <a:p>
          <a:r>
            <a:rPr lang="en-US" b="1"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2012</a:t>
          </a:r>
        </a:p>
      </dgm:t>
    </dgm:pt>
    <dgm:pt modelId="{30E4F483-2B10-4268-BA2C-83B2ACFDC0EF}" type="parTrans" cxnId="{833AF0EB-EF80-4166-A0A0-93D00FCB81DF}">
      <dgm:prSet/>
      <dgm:spPr/>
      <dgm:t>
        <a:bodyPr/>
        <a:lstStyle/>
        <a:p>
          <a:endParaRPr lang="en-US"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B2DF27D1-21DF-4DD7-B7E2-BCD75161CE8E}" type="sibTrans" cxnId="{833AF0EB-EF80-4166-A0A0-93D00FCB81DF}">
      <dgm:prSet/>
      <dgm:spPr/>
      <dgm:t>
        <a:bodyPr/>
        <a:lstStyle/>
        <a:p>
          <a:endParaRPr lang="en-US"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dgm:t>
    </dgm:pt>
    <dgm:pt modelId="{12602349-AA68-4E75-966E-C4E20F215F49}">
      <dgm:prSet phldrT="[Text]"/>
      <dgm:spPr>
        <a:solidFill>
          <a:schemeClr val="accent6"/>
        </a:solidFill>
        <a:ln>
          <a:noFill/>
        </a:ln>
      </dgm:spPr>
      <dgm:t>
        <a:bodyPr/>
        <a:lstStyle/>
        <a:p>
          <a:r>
            <a:rPr lang="es-CO" b="1"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Actualidad</a:t>
          </a:r>
        </a:p>
      </dgm:t>
    </dgm:pt>
    <dgm:pt modelId="{F57A7BC2-71FD-44ED-808D-880B0260C15D}" type="parTrans" cxnId="{1425555D-760E-4272-BCE8-166417DF1485}">
      <dgm:prSet/>
      <dgm:spPr/>
      <dgm:t>
        <a:bodyPr/>
        <a:lstStyle/>
        <a:p>
          <a:endParaRPr lang="es-CO"/>
        </a:p>
      </dgm:t>
    </dgm:pt>
    <dgm:pt modelId="{FBE37C10-EBBA-43C8-AE65-51E2939CF3B9}" type="sibTrans" cxnId="{1425555D-760E-4272-BCE8-166417DF1485}">
      <dgm:prSet/>
      <dgm:spPr/>
      <dgm:t>
        <a:bodyPr/>
        <a:lstStyle/>
        <a:p>
          <a:endParaRPr lang="es-CO"/>
        </a:p>
      </dgm:t>
    </dgm:pt>
    <dgm:pt modelId="{C11BDAD9-45B7-40CD-89BA-9A4CEC2EAC41}" type="pres">
      <dgm:prSet presAssocID="{BF6FDDF5-6592-42F1-BCAC-044B7A620FF2}" presName="Name0" presStyleCnt="0">
        <dgm:presLayoutVars>
          <dgm:dir/>
          <dgm:animLvl val="lvl"/>
          <dgm:resizeHandles val="exact"/>
        </dgm:presLayoutVars>
      </dgm:prSet>
      <dgm:spPr/>
    </dgm:pt>
    <dgm:pt modelId="{389557EE-2ED8-4E48-86C3-49663E03BD9E}" type="pres">
      <dgm:prSet presAssocID="{8E695529-BEF2-40C5-B51C-BCDCC52BFB48}" presName="parTxOnly" presStyleLbl="node1" presStyleIdx="0" presStyleCnt="2" custLinFactNeighborX="3" custLinFactNeighborY="-13323">
        <dgm:presLayoutVars>
          <dgm:chMax val="0"/>
          <dgm:chPref val="0"/>
          <dgm:bulletEnabled val="1"/>
        </dgm:presLayoutVars>
      </dgm:prSet>
      <dgm:spPr/>
    </dgm:pt>
    <dgm:pt modelId="{893023FE-915E-4B35-9AF5-BABD3B73ADB9}" type="pres">
      <dgm:prSet presAssocID="{B2DF27D1-21DF-4DD7-B7E2-BCD75161CE8E}" presName="parTxOnlySpace" presStyleCnt="0"/>
      <dgm:spPr/>
    </dgm:pt>
    <dgm:pt modelId="{795F2685-85C1-488E-AAFA-172423DC863A}" type="pres">
      <dgm:prSet presAssocID="{12602349-AA68-4E75-966E-C4E20F215F49}" presName="parTxOnly" presStyleLbl="node1" presStyleIdx="1" presStyleCnt="2" custLinFactNeighborX="-11802" custLinFactNeighborY="-13980">
        <dgm:presLayoutVars>
          <dgm:chMax val="0"/>
          <dgm:chPref val="0"/>
          <dgm:bulletEnabled val="1"/>
        </dgm:presLayoutVars>
      </dgm:prSet>
      <dgm:spPr/>
    </dgm:pt>
  </dgm:ptLst>
  <dgm:cxnLst>
    <dgm:cxn modelId="{D4756F18-2F03-4B5C-81B4-5B994770F64A}" type="presOf" srcId="{8E695529-BEF2-40C5-B51C-BCDCC52BFB48}" destId="{389557EE-2ED8-4E48-86C3-49663E03BD9E}" srcOrd="0" destOrd="0" presId="urn:microsoft.com/office/officeart/2005/8/layout/chevron1"/>
    <dgm:cxn modelId="{D71D9A28-CB9F-4862-B061-1B419FC137FC}" type="presOf" srcId="{BF6FDDF5-6592-42F1-BCAC-044B7A620FF2}" destId="{C11BDAD9-45B7-40CD-89BA-9A4CEC2EAC41}" srcOrd="0" destOrd="0" presId="urn:microsoft.com/office/officeart/2005/8/layout/chevron1"/>
    <dgm:cxn modelId="{1425555D-760E-4272-BCE8-166417DF1485}" srcId="{BF6FDDF5-6592-42F1-BCAC-044B7A620FF2}" destId="{12602349-AA68-4E75-966E-C4E20F215F49}" srcOrd="1" destOrd="0" parTransId="{F57A7BC2-71FD-44ED-808D-880B0260C15D}" sibTransId="{FBE37C10-EBBA-43C8-AE65-51E2939CF3B9}"/>
    <dgm:cxn modelId="{C90DE76A-53AB-4E64-9D18-65078C5F9C6C}" type="presOf" srcId="{12602349-AA68-4E75-966E-C4E20F215F49}" destId="{795F2685-85C1-488E-AAFA-172423DC863A}" srcOrd="0" destOrd="0" presId="urn:microsoft.com/office/officeart/2005/8/layout/chevron1"/>
    <dgm:cxn modelId="{833AF0EB-EF80-4166-A0A0-93D00FCB81DF}" srcId="{BF6FDDF5-6592-42F1-BCAC-044B7A620FF2}" destId="{8E695529-BEF2-40C5-B51C-BCDCC52BFB48}" srcOrd="0" destOrd="0" parTransId="{30E4F483-2B10-4268-BA2C-83B2ACFDC0EF}" sibTransId="{B2DF27D1-21DF-4DD7-B7E2-BCD75161CE8E}"/>
    <dgm:cxn modelId="{0FE10D9F-6C92-4643-A7F8-7DC63E907A2F}" type="presParOf" srcId="{C11BDAD9-45B7-40CD-89BA-9A4CEC2EAC41}" destId="{389557EE-2ED8-4E48-86C3-49663E03BD9E}" srcOrd="0" destOrd="0" presId="urn:microsoft.com/office/officeart/2005/8/layout/chevron1"/>
    <dgm:cxn modelId="{132F844D-C92E-4456-9D51-5D5BD3073212}" type="presParOf" srcId="{C11BDAD9-45B7-40CD-89BA-9A4CEC2EAC41}" destId="{893023FE-915E-4B35-9AF5-BABD3B73ADB9}" srcOrd="1" destOrd="0" presId="urn:microsoft.com/office/officeart/2005/8/layout/chevron1"/>
    <dgm:cxn modelId="{1BBA14F9-B865-40EE-A36C-7548B84A9D22}" type="presParOf" srcId="{C11BDAD9-45B7-40CD-89BA-9A4CEC2EAC41}" destId="{795F2685-85C1-488E-AAFA-172423DC863A}"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557EE-2ED8-4E48-86C3-49663E03BD9E}">
      <dsp:nvSpPr>
        <dsp:cNvPr id="0" name=""/>
        <dsp:cNvSpPr/>
      </dsp:nvSpPr>
      <dsp:spPr>
        <a:xfrm>
          <a:off x="5895" y="2990404"/>
          <a:ext cx="2192979" cy="877191"/>
        </a:xfrm>
        <a:prstGeom prst="chevron">
          <a:avLst/>
        </a:prstGeom>
        <a:solidFill>
          <a:schemeClr val="bg1">
            <a:lumMod val="50000"/>
            <a:lumOff val="5000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s-CO" sz="3800" b="1" kern="1200"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1985</a:t>
          </a:r>
        </a:p>
      </dsp:txBody>
      <dsp:txXfrm>
        <a:off x="444491" y="2990404"/>
        <a:ext cx="1315788" cy="877191"/>
      </dsp:txXfrm>
    </dsp:sp>
    <dsp:sp modelId="{357605CC-6597-4A87-AA7F-14067DBF7DE8}">
      <dsp:nvSpPr>
        <dsp:cNvPr id="0" name=""/>
        <dsp:cNvSpPr/>
      </dsp:nvSpPr>
      <dsp:spPr>
        <a:xfrm>
          <a:off x="1979576" y="2990404"/>
          <a:ext cx="2192979" cy="877191"/>
        </a:xfrm>
        <a:prstGeom prst="chevron">
          <a:avLst/>
        </a:prstGeom>
        <a:solidFill>
          <a:srgbClr val="8D44AD"/>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s-CO" sz="3800" b="1" kern="1200"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1987</a:t>
          </a:r>
        </a:p>
      </dsp:txBody>
      <dsp:txXfrm>
        <a:off x="2418172" y="2990404"/>
        <a:ext cx="1315788" cy="877191"/>
      </dsp:txXfrm>
    </dsp:sp>
    <dsp:sp modelId="{D66DB8D0-7C61-4B78-A14F-3925586D8949}">
      <dsp:nvSpPr>
        <dsp:cNvPr id="0" name=""/>
        <dsp:cNvSpPr/>
      </dsp:nvSpPr>
      <dsp:spPr>
        <a:xfrm>
          <a:off x="3953258" y="2990404"/>
          <a:ext cx="2192979" cy="877191"/>
        </a:xfrm>
        <a:prstGeom prst="chevron">
          <a:avLst/>
        </a:prstGeom>
        <a:solidFill>
          <a:srgbClr val="174767"/>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s-CO" sz="3800" b="1" kern="1200"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1988</a:t>
          </a:r>
        </a:p>
      </dsp:txBody>
      <dsp:txXfrm>
        <a:off x="4391854" y="2990404"/>
        <a:ext cx="1315788" cy="877191"/>
      </dsp:txXfrm>
    </dsp:sp>
    <dsp:sp modelId="{86D4ABDC-FFDF-47F1-93AE-B99FE41F65C7}">
      <dsp:nvSpPr>
        <dsp:cNvPr id="0" name=""/>
        <dsp:cNvSpPr/>
      </dsp:nvSpPr>
      <dsp:spPr>
        <a:xfrm>
          <a:off x="5926940" y="2990404"/>
          <a:ext cx="2192979" cy="877191"/>
        </a:xfrm>
        <a:prstGeom prst="chevron">
          <a:avLst/>
        </a:prstGeom>
        <a:solidFill>
          <a:srgbClr val="27AE61"/>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s-CO" sz="3800" b="1" kern="1200"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1995</a:t>
          </a:r>
        </a:p>
      </dsp:txBody>
      <dsp:txXfrm>
        <a:off x="6365536" y="2990404"/>
        <a:ext cx="1315788" cy="877191"/>
      </dsp:txXfrm>
    </dsp:sp>
    <dsp:sp modelId="{7A1D1F3C-72D0-40FD-8ACC-907E39EC8EC7}">
      <dsp:nvSpPr>
        <dsp:cNvPr id="0" name=""/>
        <dsp:cNvSpPr/>
      </dsp:nvSpPr>
      <dsp:spPr>
        <a:xfrm>
          <a:off x="7900622" y="2990404"/>
          <a:ext cx="2192979" cy="877191"/>
        </a:xfrm>
        <a:prstGeom prst="chevron">
          <a:avLst/>
        </a:prstGeom>
        <a:solidFill>
          <a:srgbClr val="E84C3D"/>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s-CO" sz="3800" b="1" kern="1200"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1999</a:t>
          </a:r>
        </a:p>
      </dsp:txBody>
      <dsp:txXfrm>
        <a:off x="8339218" y="2990404"/>
        <a:ext cx="1315788" cy="877191"/>
      </dsp:txXfrm>
    </dsp:sp>
    <dsp:sp modelId="{56F33B27-FF49-4E23-95A5-BE1E994F6F65}">
      <dsp:nvSpPr>
        <dsp:cNvPr id="0" name=""/>
        <dsp:cNvSpPr/>
      </dsp:nvSpPr>
      <dsp:spPr>
        <a:xfrm>
          <a:off x="9874304" y="2990404"/>
          <a:ext cx="2192979" cy="877191"/>
        </a:xfrm>
        <a:prstGeom prst="chevron">
          <a:avLst/>
        </a:prstGeom>
        <a:solidFill>
          <a:srgbClr val="F39C11"/>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s-CO" sz="3800" b="1" kern="1200"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2000</a:t>
          </a:r>
        </a:p>
      </dsp:txBody>
      <dsp:txXfrm>
        <a:off x="10312900" y="2990404"/>
        <a:ext cx="1315788" cy="8771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557EE-2ED8-4E48-86C3-49663E03BD9E}">
      <dsp:nvSpPr>
        <dsp:cNvPr id="0" name=""/>
        <dsp:cNvSpPr/>
      </dsp:nvSpPr>
      <dsp:spPr>
        <a:xfrm>
          <a:off x="5953" y="2266421"/>
          <a:ext cx="2214562" cy="885824"/>
        </a:xfrm>
        <a:prstGeom prst="chevron">
          <a:avLst/>
        </a:prstGeom>
        <a:solidFill>
          <a:schemeClr val="bg1">
            <a:lumMod val="50000"/>
            <a:lumOff val="5000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n-US" sz="3800" b="1" kern="120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2001</a:t>
          </a:r>
        </a:p>
      </dsp:txBody>
      <dsp:txXfrm>
        <a:off x="448865" y="2266421"/>
        <a:ext cx="1328738" cy="885824"/>
      </dsp:txXfrm>
    </dsp:sp>
    <dsp:sp modelId="{357605CC-6597-4A87-AA7F-14067DBF7DE8}">
      <dsp:nvSpPr>
        <dsp:cNvPr id="0" name=""/>
        <dsp:cNvSpPr/>
      </dsp:nvSpPr>
      <dsp:spPr>
        <a:xfrm>
          <a:off x="1999059" y="2266421"/>
          <a:ext cx="2214562" cy="885824"/>
        </a:xfrm>
        <a:prstGeom prst="chevron">
          <a:avLst/>
        </a:prstGeom>
        <a:solidFill>
          <a:srgbClr val="8D44AD"/>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n-US" sz="3800" b="1" kern="120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2004</a:t>
          </a:r>
        </a:p>
      </dsp:txBody>
      <dsp:txXfrm>
        <a:off x="2441971" y="2266421"/>
        <a:ext cx="1328738" cy="885824"/>
      </dsp:txXfrm>
    </dsp:sp>
    <dsp:sp modelId="{D66DB8D0-7C61-4B78-A14F-3925586D8949}">
      <dsp:nvSpPr>
        <dsp:cNvPr id="0" name=""/>
        <dsp:cNvSpPr/>
      </dsp:nvSpPr>
      <dsp:spPr>
        <a:xfrm>
          <a:off x="3992165" y="2266421"/>
          <a:ext cx="2214562" cy="885824"/>
        </a:xfrm>
        <a:prstGeom prst="chevron">
          <a:avLst/>
        </a:prstGeom>
        <a:solidFill>
          <a:srgbClr val="174767"/>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n-US" sz="3800" b="1" kern="120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2005</a:t>
          </a:r>
        </a:p>
      </dsp:txBody>
      <dsp:txXfrm>
        <a:off x="4435077" y="2266421"/>
        <a:ext cx="1328738" cy="885824"/>
      </dsp:txXfrm>
    </dsp:sp>
    <dsp:sp modelId="{86D4ABDC-FFDF-47F1-93AE-B99FE41F65C7}">
      <dsp:nvSpPr>
        <dsp:cNvPr id="0" name=""/>
        <dsp:cNvSpPr/>
      </dsp:nvSpPr>
      <dsp:spPr>
        <a:xfrm>
          <a:off x="5985271" y="2266421"/>
          <a:ext cx="2214562" cy="885824"/>
        </a:xfrm>
        <a:prstGeom prst="chevron">
          <a:avLst/>
        </a:prstGeom>
        <a:solidFill>
          <a:srgbClr val="27AE61"/>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n-US" sz="3800" b="1" kern="120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2009</a:t>
          </a:r>
        </a:p>
      </dsp:txBody>
      <dsp:txXfrm>
        <a:off x="6428183" y="2266421"/>
        <a:ext cx="1328738" cy="885824"/>
      </dsp:txXfrm>
    </dsp:sp>
    <dsp:sp modelId="{7A1D1F3C-72D0-40FD-8ACC-907E39EC8EC7}">
      <dsp:nvSpPr>
        <dsp:cNvPr id="0" name=""/>
        <dsp:cNvSpPr/>
      </dsp:nvSpPr>
      <dsp:spPr>
        <a:xfrm>
          <a:off x="7978377" y="2266421"/>
          <a:ext cx="2214562" cy="885824"/>
        </a:xfrm>
        <a:prstGeom prst="chevron">
          <a:avLst/>
        </a:prstGeom>
        <a:solidFill>
          <a:srgbClr val="E84C3D"/>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n-US" sz="3800" b="1" kern="120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2010</a:t>
          </a:r>
        </a:p>
      </dsp:txBody>
      <dsp:txXfrm>
        <a:off x="8421289" y="2266421"/>
        <a:ext cx="1328738" cy="885824"/>
      </dsp:txXfrm>
    </dsp:sp>
    <dsp:sp modelId="{56F33B27-FF49-4E23-95A5-BE1E994F6F65}">
      <dsp:nvSpPr>
        <dsp:cNvPr id="0" name=""/>
        <dsp:cNvSpPr/>
      </dsp:nvSpPr>
      <dsp:spPr>
        <a:xfrm>
          <a:off x="9971483" y="2266421"/>
          <a:ext cx="2214562" cy="885824"/>
        </a:xfrm>
        <a:prstGeom prst="chevron">
          <a:avLst/>
        </a:prstGeom>
        <a:solidFill>
          <a:srgbClr val="F39C11"/>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n-US" sz="3800" b="1" kern="120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2011</a:t>
          </a:r>
        </a:p>
      </dsp:txBody>
      <dsp:txXfrm>
        <a:off x="10414395" y="2266421"/>
        <a:ext cx="1328738" cy="8858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557EE-2ED8-4E48-86C3-49663E03BD9E}">
      <dsp:nvSpPr>
        <dsp:cNvPr id="0" name=""/>
        <dsp:cNvSpPr/>
      </dsp:nvSpPr>
      <dsp:spPr>
        <a:xfrm>
          <a:off x="6635" y="693588"/>
          <a:ext cx="3959578" cy="1583831"/>
        </a:xfrm>
        <a:prstGeom prst="chevron">
          <a:avLst/>
        </a:prstGeom>
        <a:solidFill>
          <a:schemeClr val="bg1">
            <a:lumMod val="50000"/>
            <a:lumOff val="5000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45339" rIns="45339" bIns="45339" numCol="1" spcCol="1270" anchor="ctr" anchorCtr="0">
          <a:noAutofit/>
        </a:bodyPr>
        <a:lstStyle/>
        <a:p>
          <a:pPr marL="0" lvl="0" indent="0" algn="ctr" defTabSz="1511300">
            <a:lnSpc>
              <a:spcPct val="90000"/>
            </a:lnSpc>
            <a:spcBef>
              <a:spcPct val="0"/>
            </a:spcBef>
            <a:spcAft>
              <a:spcPct val="35000"/>
            </a:spcAft>
            <a:buNone/>
          </a:pPr>
          <a:r>
            <a:rPr lang="en-US" sz="3400" b="1" kern="120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2012</a:t>
          </a:r>
        </a:p>
      </dsp:txBody>
      <dsp:txXfrm>
        <a:off x="798551" y="693588"/>
        <a:ext cx="2375747" cy="1583831"/>
      </dsp:txXfrm>
    </dsp:sp>
    <dsp:sp modelId="{795F2685-85C1-488E-AAFA-172423DC863A}">
      <dsp:nvSpPr>
        <dsp:cNvPr id="0" name=""/>
        <dsp:cNvSpPr/>
      </dsp:nvSpPr>
      <dsp:spPr>
        <a:xfrm>
          <a:off x="3523513" y="683182"/>
          <a:ext cx="3959578" cy="1583831"/>
        </a:xfrm>
        <a:prstGeom prst="chevron">
          <a:avLst/>
        </a:prstGeom>
        <a:solidFill>
          <a:schemeClr val="accent6"/>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45339" rIns="45339" bIns="45339" numCol="1" spcCol="1270" anchor="ctr" anchorCtr="0">
          <a:noAutofit/>
        </a:bodyPr>
        <a:lstStyle/>
        <a:p>
          <a:pPr marL="0" lvl="0" indent="0" algn="ctr" defTabSz="1511300">
            <a:lnSpc>
              <a:spcPct val="90000"/>
            </a:lnSpc>
            <a:spcBef>
              <a:spcPct val="0"/>
            </a:spcBef>
            <a:spcAft>
              <a:spcPct val="35000"/>
            </a:spcAft>
            <a:buNone/>
          </a:pPr>
          <a:r>
            <a:rPr lang="es-CO" sz="3400" b="1" kern="1200" noProof="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Actualidad</a:t>
          </a:r>
        </a:p>
      </dsp:txBody>
      <dsp:txXfrm>
        <a:off x="4315429" y="683182"/>
        <a:ext cx="2375747" cy="158383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80303-92D2-4230-A179-793B60D7CED5}" type="datetimeFigureOut">
              <a:rPr lang="es-CO" smtClean="0"/>
              <a:t>17/03/2019</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B2E21B-E880-4E90-8337-68E1584B0070}" type="slidenum">
              <a:rPr lang="es-CO" smtClean="0"/>
              <a:t>‹Nº›</a:t>
            </a:fld>
            <a:endParaRPr lang="es-CO"/>
          </a:p>
        </p:txBody>
      </p:sp>
    </p:spTree>
    <p:extLst>
      <p:ext uri="{BB962C8B-B14F-4D97-AF65-F5344CB8AC3E}">
        <p14:creationId xmlns:p14="http://schemas.microsoft.com/office/powerpoint/2010/main" val="1922970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B3D05AB-0872-46E3-8B85-DFC5426E24F3}" type="datetimeFigureOut">
              <a:rPr lang="es-CO" smtClean="0"/>
              <a:t>17/03/2019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47204BE-5AD8-4E43-834A-DA415E673D66}" type="slidenum">
              <a:rPr lang="es-CO" smtClean="0"/>
              <a:t>‹Nº›</a:t>
            </a:fld>
            <a:endParaRPr lang="es-CO"/>
          </a:p>
        </p:txBody>
      </p:sp>
    </p:spTree>
    <p:extLst>
      <p:ext uri="{BB962C8B-B14F-4D97-AF65-F5344CB8AC3E}">
        <p14:creationId xmlns:p14="http://schemas.microsoft.com/office/powerpoint/2010/main" val="2118088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B3D05AB-0872-46E3-8B85-DFC5426E24F3}" type="datetimeFigureOut">
              <a:rPr lang="es-CO" smtClean="0"/>
              <a:t>17/03/2019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47204BE-5AD8-4E43-834A-DA415E673D66}" type="slidenum">
              <a:rPr lang="es-CO" smtClean="0"/>
              <a:t>‹Nº›</a:t>
            </a:fld>
            <a:endParaRPr lang="es-CO"/>
          </a:p>
        </p:txBody>
      </p:sp>
    </p:spTree>
    <p:extLst>
      <p:ext uri="{BB962C8B-B14F-4D97-AF65-F5344CB8AC3E}">
        <p14:creationId xmlns:p14="http://schemas.microsoft.com/office/powerpoint/2010/main" val="3105535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B3D05AB-0872-46E3-8B85-DFC5426E24F3}" type="datetimeFigureOut">
              <a:rPr lang="es-CO" smtClean="0"/>
              <a:t>17/03/2019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47204BE-5AD8-4E43-834A-DA415E673D66}" type="slidenum">
              <a:rPr lang="es-CO" smtClean="0"/>
              <a:t>‹Nº›</a:t>
            </a:fld>
            <a:endParaRPr lang="es-CO"/>
          </a:p>
        </p:txBody>
      </p:sp>
    </p:spTree>
    <p:extLst>
      <p:ext uri="{BB962C8B-B14F-4D97-AF65-F5344CB8AC3E}">
        <p14:creationId xmlns:p14="http://schemas.microsoft.com/office/powerpoint/2010/main" val="4115039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B3D05AB-0872-46E3-8B85-DFC5426E24F3}" type="datetimeFigureOut">
              <a:rPr lang="es-CO" smtClean="0"/>
              <a:t>17/03/2019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47204BE-5AD8-4E43-834A-DA415E673D66}" type="slidenum">
              <a:rPr lang="es-CO" smtClean="0"/>
              <a:t>‹Nº›</a:t>
            </a:fld>
            <a:endParaRPr lang="es-CO"/>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9176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B3D05AB-0872-46E3-8B85-DFC5426E24F3}" type="datetimeFigureOut">
              <a:rPr lang="es-CO" smtClean="0"/>
              <a:t>17/03/2019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47204BE-5AD8-4E43-834A-DA415E673D66}" type="slidenum">
              <a:rPr lang="es-CO" smtClean="0"/>
              <a:t>‹Nº›</a:t>
            </a:fld>
            <a:endParaRPr lang="es-CO"/>
          </a:p>
        </p:txBody>
      </p:sp>
    </p:spTree>
    <p:extLst>
      <p:ext uri="{BB962C8B-B14F-4D97-AF65-F5344CB8AC3E}">
        <p14:creationId xmlns:p14="http://schemas.microsoft.com/office/powerpoint/2010/main" val="3964703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3D05AB-0872-46E3-8B85-DFC5426E24F3}" type="datetimeFigureOut">
              <a:rPr lang="es-CO" smtClean="0"/>
              <a:t>17/03/2019</a:t>
            </a:fld>
            <a:endParaRPr lang="es-CO"/>
          </a:p>
        </p:txBody>
      </p:sp>
      <p:sp>
        <p:nvSpPr>
          <p:cNvPr id="4"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47204BE-5AD8-4E43-834A-DA415E673D66}" type="slidenum">
              <a:rPr lang="es-CO" smtClean="0"/>
              <a:t>‹Nº›</a:t>
            </a:fld>
            <a:endParaRPr lang="es-CO"/>
          </a:p>
        </p:txBody>
      </p:sp>
    </p:spTree>
    <p:extLst>
      <p:ext uri="{BB962C8B-B14F-4D97-AF65-F5344CB8AC3E}">
        <p14:creationId xmlns:p14="http://schemas.microsoft.com/office/powerpoint/2010/main" val="4220435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3D05AB-0872-46E3-8B85-DFC5426E24F3}" type="datetimeFigureOut">
              <a:rPr lang="es-CO" smtClean="0"/>
              <a:t>17/03/2019</a:t>
            </a:fld>
            <a:endParaRPr lang="es-CO"/>
          </a:p>
        </p:txBody>
      </p:sp>
      <p:sp>
        <p:nvSpPr>
          <p:cNvPr id="4"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47204BE-5AD8-4E43-834A-DA415E673D66}" type="slidenum">
              <a:rPr lang="es-CO" smtClean="0"/>
              <a:t>‹Nº›</a:t>
            </a:fld>
            <a:endParaRPr lang="es-CO"/>
          </a:p>
        </p:txBody>
      </p:sp>
    </p:spTree>
    <p:extLst>
      <p:ext uri="{BB962C8B-B14F-4D97-AF65-F5344CB8AC3E}">
        <p14:creationId xmlns:p14="http://schemas.microsoft.com/office/powerpoint/2010/main" val="3955550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B3D05AB-0872-46E3-8B85-DFC5426E24F3}" type="datetimeFigureOut">
              <a:rPr lang="es-CO" smtClean="0"/>
              <a:t>17/03/2019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47204BE-5AD8-4E43-834A-DA415E673D66}" type="slidenum">
              <a:rPr lang="es-CO" smtClean="0"/>
              <a:t>‹Nº›</a:t>
            </a:fld>
            <a:endParaRPr lang="es-CO"/>
          </a:p>
        </p:txBody>
      </p:sp>
    </p:spTree>
    <p:extLst>
      <p:ext uri="{BB962C8B-B14F-4D97-AF65-F5344CB8AC3E}">
        <p14:creationId xmlns:p14="http://schemas.microsoft.com/office/powerpoint/2010/main" val="2576032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B3D05AB-0872-46E3-8B85-DFC5426E24F3}" type="datetimeFigureOut">
              <a:rPr lang="es-CO" smtClean="0"/>
              <a:t>17/03/2019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47204BE-5AD8-4E43-834A-DA415E673D66}" type="slidenum">
              <a:rPr lang="es-CO" smtClean="0"/>
              <a:t>‹Nº›</a:t>
            </a:fld>
            <a:endParaRPr lang="es-CO"/>
          </a:p>
        </p:txBody>
      </p:sp>
    </p:spTree>
    <p:extLst>
      <p:ext uri="{BB962C8B-B14F-4D97-AF65-F5344CB8AC3E}">
        <p14:creationId xmlns:p14="http://schemas.microsoft.com/office/powerpoint/2010/main" val="2747392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Light gray shading">
    <p:bg>
      <p:bgPr>
        <a:gradFill>
          <a:gsLst>
            <a:gs pos="0">
              <a:schemeClr val="bg1"/>
            </a:gs>
            <a:gs pos="100000">
              <a:srgbClr val="DBDBDB"/>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7" name="Group 16"/>
          <p:cNvGrpSpPr/>
          <p:nvPr userDrawn="1"/>
        </p:nvGrpSpPr>
        <p:grpSpPr>
          <a:xfrm>
            <a:off x="328169" y="6237312"/>
            <a:ext cx="439241" cy="439240"/>
            <a:chOff x="186858" y="6096003"/>
            <a:chExt cx="580550" cy="580549"/>
          </a:xfrm>
          <a:solidFill>
            <a:schemeClr val="bg1">
              <a:lumMod val="95000"/>
            </a:schemeClr>
          </a:solidFill>
        </p:grpSpPr>
        <p:sp>
          <p:nvSpPr>
            <p:cNvPr id="18" name="Rectangle 17"/>
            <p:cNvSpPr/>
            <p:nvPr userDrawn="1"/>
          </p:nvSpPr>
          <p:spPr>
            <a:xfrm>
              <a:off x="186859" y="6096003"/>
              <a:ext cx="580549" cy="5805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19" name="Rectangle 18"/>
            <p:cNvSpPr/>
            <p:nvPr userDrawn="1"/>
          </p:nvSpPr>
          <p:spPr>
            <a:xfrm>
              <a:off x="186858" y="6612049"/>
              <a:ext cx="580549" cy="6450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1"/>
            </a:p>
          </p:txBody>
        </p:sp>
      </p:grpSp>
      <p:sp>
        <p:nvSpPr>
          <p:cNvPr id="3" name="Sous-titre 2"/>
          <p:cNvSpPr>
            <a:spLocks noGrp="1"/>
          </p:cNvSpPr>
          <p:nvPr>
            <p:ph type="subTitle" idx="1"/>
          </p:nvPr>
        </p:nvSpPr>
        <p:spPr>
          <a:xfrm>
            <a:off x="1784570" y="764704"/>
            <a:ext cx="9797832" cy="288032"/>
          </a:xfrm>
        </p:spPr>
        <p:txBody>
          <a:bodyPr anchor="ctr">
            <a:noAutofit/>
          </a:bodyPr>
          <a:lstStyle>
            <a:lvl1pPr marL="0" indent="0" algn="r">
              <a:buNone/>
              <a:defRPr sz="2000" cap="small" baseline="0">
                <a:solidFill>
                  <a:schemeClr val="accent1">
                    <a:lumMod val="75000"/>
                  </a:schemeClr>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fr-FR" dirty="0"/>
              <a:t>Modifiez le style des sous-titres du masque</a:t>
            </a:r>
            <a:endParaRPr lang="en-US" dirty="0"/>
          </a:p>
        </p:txBody>
      </p:sp>
      <p:sp>
        <p:nvSpPr>
          <p:cNvPr id="7" name="Espace réservé du titre 1"/>
          <p:cNvSpPr>
            <a:spLocks noGrp="1"/>
          </p:cNvSpPr>
          <p:nvPr>
            <p:ph type="title"/>
          </p:nvPr>
        </p:nvSpPr>
        <p:spPr>
          <a:xfrm>
            <a:off x="1784570" y="147094"/>
            <a:ext cx="9797832" cy="617612"/>
          </a:xfrm>
          <a:prstGeom prst="rect">
            <a:avLst/>
          </a:prstGeom>
        </p:spPr>
        <p:txBody>
          <a:bodyPr vert="horz" lIns="91440" tIns="45720" rIns="91440" bIns="45720" rtlCol="0" anchor="ctr">
            <a:noAutofit/>
          </a:bodyPr>
          <a:lstStyle>
            <a:lvl1pPr>
              <a:defRPr sz="4000">
                <a:solidFill>
                  <a:schemeClr val="accent1">
                    <a:lumMod val="75000"/>
                  </a:schemeClr>
                </a:solidFill>
              </a:defRPr>
            </a:lvl1pPr>
          </a:lstStyle>
          <a:p>
            <a:r>
              <a:rPr lang="fr-FR" dirty="0"/>
              <a:t>Modifiez le style du titre</a:t>
            </a:r>
            <a:endParaRPr lang="en-US" dirty="0"/>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1" b="19391"/>
          <a:stretch/>
        </p:blipFill>
        <p:spPr>
          <a:xfrm>
            <a:off x="11096512" y="5774480"/>
            <a:ext cx="1095488" cy="1083520"/>
          </a:xfrm>
          <a:prstGeom prst="rect">
            <a:avLst/>
          </a:prstGeom>
        </p:spPr>
      </p:pic>
      <p:pic>
        <p:nvPicPr>
          <p:cNvPr id="12" name="Picture 11"/>
          <p:cNvPicPr>
            <a:picLocks noChangeAspect="1"/>
          </p:cNvPicPr>
          <p:nvPr userDrawn="1"/>
        </p:nvPicPr>
        <p:blipFill>
          <a:blip r:embed="rId3"/>
          <a:stretch>
            <a:fillRect/>
          </a:stretch>
        </p:blipFill>
        <p:spPr>
          <a:xfrm>
            <a:off x="156796" y="100099"/>
            <a:ext cx="1627773" cy="451143"/>
          </a:xfrm>
          <a:prstGeom prst="rect">
            <a:avLst/>
          </a:prstGeom>
        </p:spPr>
      </p:pic>
      <p:sp>
        <p:nvSpPr>
          <p:cNvPr id="20"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‹Nº›</a:t>
            </a:fld>
            <a:endParaRPr lang="en-US" dirty="0"/>
          </a:p>
        </p:txBody>
      </p:sp>
    </p:spTree>
    <p:extLst>
      <p:ext uri="{BB962C8B-B14F-4D97-AF65-F5344CB8AC3E}">
        <p14:creationId xmlns:p14="http://schemas.microsoft.com/office/powerpoint/2010/main" val="1308767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EB3D05AB-0872-46E3-8B85-DFC5426E24F3}" type="datetimeFigureOut">
              <a:rPr lang="es-CO" smtClean="0"/>
              <a:t>17/03/2019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47204BE-5AD8-4E43-834A-DA415E673D66}" type="slidenum">
              <a:rPr lang="es-CO" smtClean="0"/>
              <a:t>‹Nº›</a:t>
            </a:fld>
            <a:endParaRPr lang="es-CO"/>
          </a:p>
        </p:txBody>
      </p:sp>
    </p:spTree>
    <p:extLst>
      <p:ext uri="{BB962C8B-B14F-4D97-AF65-F5344CB8AC3E}">
        <p14:creationId xmlns:p14="http://schemas.microsoft.com/office/powerpoint/2010/main" val="3703232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B3D05AB-0872-46E3-8B85-DFC5426E24F3}" type="datetimeFigureOut">
              <a:rPr lang="es-CO" smtClean="0"/>
              <a:t>17/03/2019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47204BE-5AD8-4E43-834A-DA415E673D66}" type="slidenum">
              <a:rPr lang="es-CO" smtClean="0"/>
              <a:t>‹Nº›</a:t>
            </a:fld>
            <a:endParaRPr lang="es-CO"/>
          </a:p>
        </p:txBody>
      </p:sp>
    </p:spTree>
    <p:extLst>
      <p:ext uri="{BB962C8B-B14F-4D97-AF65-F5344CB8AC3E}">
        <p14:creationId xmlns:p14="http://schemas.microsoft.com/office/powerpoint/2010/main" val="3574010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3D05AB-0872-46E3-8B85-DFC5426E24F3}" type="datetimeFigureOut">
              <a:rPr lang="es-CO" smtClean="0"/>
              <a:t>17/03/2019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47204BE-5AD8-4E43-834A-DA415E673D66}" type="slidenum">
              <a:rPr lang="es-CO" smtClean="0"/>
              <a:t>‹Nº›</a:t>
            </a:fld>
            <a:endParaRPr lang="es-CO"/>
          </a:p>
        </p:txBody>
      </p:sp>
    </p:spTree>
    <p:extLst>
      <p:ext uri="{BB962C8B-B14F-4D97-AF65-F5344CB8AC3E}">
        <p14:creationId xmlns:p14="http://schemas.microsoft.com/office/powerpoint/2010/main" val="2011564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B3D05AB-0872-46E3-8B85-DFC5426E24F3}" type="datetimeFigureOut">
              <a:rPr lang="es-CO" smtClean="0"/>
              <a:t>17/03/2019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647204BE-5AD8-4E43-834A-DA415E673D66}" type="slidenum">
              <a:rPr lang="es-CO" smtClean="0"/>
              <a:t>‹Nº›</a:t>
            </a:fld>
            <a:endParaRPr lang="es-CO"/>
          </a:p>
        </p:txBody>
      </p:sp>
    </p:spTree>
    <p:extLst>
      <p:ext uri="{BB962C8B-B14F-4D97-AF65-F5344CB8AC3E}">
        <p14:creationId xmlns:p14="http://schemas.microsoft.com/office/powerpoint/2010/main" val="3535481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EB3D05AB-0872-46E3-8B85-DFC5426E24F3}" type="datetimeFigureOut">
              <a:rPr lang="es-CO" smtClean="0"/>
              <a:t>17/03/2019</a:t>
            </a:fld>
            <a:endParaRPr lang="es-CO"/>
          </a:p>
        </p:txBody>
      </p:sp>
      <p:sp>
        <p:nvSpPr>
          <p:cNvPr id="5" name="Footer Placeholder 3"/>
          <p:cNvSpPr>
            <a:spLocks noGrp="1"/>
          </p:cNvSpPr>
          <p:nvPr>
            <p:ph type="ftr" sz="quarter" idx="11"/>
          </p:nvPr>
        </p:nvSpPr>
        <p:spPr/>
        <p:txBody>
          <a:bodyPr/>
          <a:lstStyle/>
          <a:p>
            <a:endParaRPr lang="es-CO"/>
          </a:p>
        </p:txBody>
      </p:sp>
      <p:sp>
        <p:nvSpPr>
          <p:cNvPr id="6" name="Slide Number Placeholder 4"/>
          <p:cNvSpPr>
            <a:spLocks noGrp="1"/>
          </p:cNvSpPr>
          <p:nvPr>
            <p:ph type="sldNum" sz="quarter" idx="12"/>
          </p:nvPr>
        </p:nvSpPr>
        <p:spPr/>
        <p:txBody>
          <a:bodyPr/>
          <a:lstStyle/>
          <a:p>
            <a:fld id="{647204BE-5AD8-4E43-834A-DA415E673D66}" type="slidenum">
              <a:rPr lang="es-CO" smtClean="0"/>
              <a:t>‹Nº›</a:t>
            </a:fld>
            <a:endParaRPr lang="es-CO"/>
          </a:p>
        </p:txBody>
      </p:sp>
    </p:spTree>
    <p:extLst>
      <p:ext uri="{BB962C8B-B14F-4D97-AF65-F5344CB8AC3E}">
        <p14:creationId xmlns:p14="http://schemas.microsoft.com/office/powerpoint/2010/main" val="3834364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B3D05AB-0872-46E3-8B85-DFC5426E24F3}" type="datetimeFigureOut">
              <a:rPr lang="es-CO" smtClean="0"/>
              <a:t>17/03/2019</a:t>
            </a:fld>
            <a:endParaRPr lang="es-CO"/>
          </a:p>
        </p:txBody>
      </p:sp>
      <p:sp>
        <p:nvSpPr>
          <p:cNvPr id="5" name="Footer Placeholder 2"/>
          <p:cNvSpPr>
            <a:spLocks noGrp="1"/>
          </p:cNvSpPr>
          <p:nvPr>
            <p:ph type="ftr" sz="quarter" idx="11"/>
          </p:nvPr>
        </p:nvSpPr>
        <p:spPr/>
        <p:txBody>
          <a:bodyPr/>
          <a:lstStyle/>
          <a:p>
            <a:endParaRPr lang="es-CO"/>
          </a:p>
        </p:txBody>
      </p:sp>
      <p:sp>
        <p:nvSpPr>
          <p:cNvPr id="6" name="Slide Number Placeholder 3"/>
          <p:cNvSpPr>
            <a:spLocks noGrp="1"/>
          </p:cNvSpPr>
          <p:nvPr>
            <p:ph type="sldNum" sz="quarter" idx="12"/>
          </p:nvPr>
        </p:nvSpPr>
        <p:spPr/>
        <p:txBody>
          <a:bodyPr/>
          <a:lstStyle/>
          <a:p>
            <a:fld id="{647204BE-5AD8-4E43-834A-DA415E673D66}" type="slidenum">
              <a:rPr lang="es-CO" smtClean="0"/>
              <a:t>‹Nº›</a:t>
            </a:fld>
            <a:endParaRPr lang="es-CO"/>
          </a:p>
        </p:txBody>
      </p:sp>
    </p:spTree>
    <p:extLst>
      <p:ext uri="{BB962C8B-B14F-4D97-AF65-F5344CB8AC3E}">
        <p14:creationId xmlns:p14="http://schemas.microsoft.com/office/powerpoint/2010/main" val="521778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EB3D05AB-0872-46E3-8B85-DFC5426E24F3}" type="datetimeFigureOut">
              <a:rPr lang="es-CO" smtClean="0"/>
              <a:t>17/03/2019</a:t>
            </a:fld>
            <a:endParaRPr lang="es-CO"/>
          </a:p>
        </p:txBody>
      </p:sp>
      <p:sp>
        <p:nvSpPr>
          <p:cNvPr id="5" name="Footer Placeholder 5"/>
          <p:cNvSpPr>
            <a:spLocks noGrp="1"/>
          </p:cNvSpPr>
          <p:nvPr>
            <p:ph type="ftr" sz="quarter" idx="11"/>
          </p:nvPr>
        </p:nvSpPr>
        <p:spPr/>
        <p:txBody>
          <a:bodyPr/>
          <a:lstStyle/>
          <a:p>
            <a:endParaRPr lang="es-CO"/>
          </a:p>
        </p:txBody>
      </p:sp>
      <p:sp>
        <p:nvSpPr>
          <p:cNvPr id="6" name="Slide Number Placeholder 6"/>
          <p:cNvSpPr>
            <a:spLocks noGrp="1"/>
          </p:cNvSpPr>
          <p:nvPr>
            <p:ph type="sldNum" sz="quarter" idx="12"/>
          </p:nvPr>
        </p:nvSpPr>
        <p:spPr/>
        <p:txBody>
          <a:bodyPr/>
          <a:lstStyle/>
          <a:p>
            <a:fld id="{647204BE-5AD8-4E43-834A-DA415E673D66}" type="slidenum">
              <a:rPr lang="es-CO" smtClean="0"/>
              <a:t>‹Nº›</a:t>
            </a:fld>
            <a:endParaRPr lang="es-CO"/>
          </a:p>
        </p:txBody>
      </p:sp>
    </p:spTree>
    <p:extLst>
      <p:ext uri="{BB962C8B-B14F-4D97-AF65-F5344CB8AC3E}">
        <p14:creationId xmlns:p14="http://schemas.microsoft.com/office/powerpoint/2010/main" val="1265321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B3D05AB-0872-46E3-8B85-DFC5426E24F3}" type="datetimeFigureOut">
              <a:rPr lang="es-CO" smtClean="0"/>
              <a:t>17/03/2019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47204BE-5AD8-4E43-834A-DA415E673D66}" type="slidenum">
              <a:rPr lang="es-CO" smtClean="0"/>
              <a:t>‹Nº›</a:t>
            </a:fld>
            <a:endParaRPr lang="es-CO"/>
          </a:p>
        </p:txBody>
      </p:sp>
    </p:spTree>
    <p:extLst>
      <p:ext uri="{BB962C8B-B14F-4D97-AF65-F5344CB8AC3E}">
        <p14:creationId xmlns:p14="http://schemas.microsoft.com/office/powerpoint/2010/main" val="165069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B3D05AB-0872-46E3-8B85-DFC5426E24F3}" type="datetimeFigureOut">
              <a:rPr lang="es-CO" smtClean="0"/>
              <a:t>17/03/2019</a:t>
            </a:fld>
            <a:endParaRPr lang="es-CO"/>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CO"/>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47204BE-5AD8-4E43-834A-DA415E673D66}" type="slidenum">
              <a:rPr lang="es-CO" smtClean="0"/>
              <a:t>‹Nº›</a:t>
            </a:fld>
            <a:endParaRPr lang="es-CO"/>
          </a:p>
        </p:txBody>
      </p:sp>
    </p:spTree>
    <p:extLst>
      <p:ext uri="{BB962C8B-B14F-4D97-AF65-F5344CB8AC3E}">
        <p14:creationId xmlns:p14="http://schemas.microsoft.com/office/powerpoint/2010/main" val="2634760062"/>
      </p:ext>
    </p:extLst>
  </p:cSld>
  <p:clrMap bg1="dk1" tx1="lt1" bg2="dk2" tx2="lt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 id="2147483996" r:id="rId14"/>
    <p:sldLayoutId id="2147483997" r:id="rId15"/>
    <p:sldLayoutId id="2147483998" r:id="rId16"/>
    <p:sldLayoutId id="2147483999" r:id="rId17"/>
    <p:sldLayoutId id="2147484000"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E34FA10D-5116-47B4-A70E-776435251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lumMod val="9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B2718AAE-52B9-4DD9-9D83-A9C975C9D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302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useBgFill="1">
        <p:nvSpPr>
          <p:cNvPr id="25" name="Freeform: Shape 13">
            <a:extLst>
              <a:ext uri="{FF2B5EF4-FFF2-40B4-BE49-F238E27FC236}">
                <a16:creationId xmlns:a16="http://schemas.microsoft.com/office/drawing/2014/main" id="{49FF39B1-9689-44AE-A803-7B90A059D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76484" cy="6858001"/>
          </a:xfrm>
          <a:custGeom>
            <a:avLst/>
            <a:gdLst>
              <a:gd name="connsiteX0" fmla="*/ 7031769 w 8376484"/>
              <a:gd name="connsiteY0" fmla="*/ 0 h 6858001"/>
              <a:gd name="connsiteX1" fmla="*/ 8375307 w 8376484"/>
              <a:gd name="connsiteY1" fmla="*/ 0 h 6858001"/>
              <a:gd name="connsiteX2" fmla="*/ 8350262 w 8376484"/>
              <a:gd name="connsiteY2" fmla="*/ 155677 h 6858001"/>
              <a:gd name="connsiteX3" fmla="*/ 8326393 w 8376484"/>
              <a:gd name="connsiteY3" fmla="*/ 310668 h 6858001"/>
              <a:gd name="connsiteX4" fmla="*/ 8303029 w 8376484"/>
              <a:gd name="connsiteY4" fmla="*/ 466344 h 6858001"/>
              <a:gd name="connsiteX5" fmla="*/ 8283026 w 8376484"/>
              <a:gd name="connsiteY5" fmla="*/ 622707 h 6858001"/>
              <a:gd name="connsiteX6" fmla="*/ 8262855 w 8376484"/>
              <a:gd name="connsiteY6" fmla="*/ 778383 h 6858001"/>
              <a:gd name="connsiteX7" fmla="*/ 8244029 w 8376484"/>
              <a:gd name="connsiteY7" fmla="*/ 934746 h 6858001"/>
              <a:gd name="connsiteX8" fmla="*/ 8227893 w 8376484"/>
              <a:gd name="connsiteY8" fmla="*/ 1089051 h 6858001"/>
              <a:gd name="connsiteX9" fmla="*/ 8212597 w 8376484"/>
              <a:gd name="connsiteY9" fmla="*/ 1245413 h 6858001"/>
              <a:gd name="connsiteX10" fmla="*/ 8198645 w 8376484"/>
              <a:gd name="connsiteY10" fmla="*/ 1401090 h 6858001"/>
              <a:gd name="connsiteX11" fmla="*/ 8186543 w 8376484"/>
              <a:gd name="connsiteY11" fmla="*/ 1554023 h 6858001"/>
              <a:gd name="connsiteX12" fmla="*/ 8174440 w 8376484"/>
              <a:gd name="connsiteY12" fmla="*/ 1709014 h 6858001"/>
              <a:gd name="connsiteX13" fmla="*/ 8164355 w 8376484"/>
              <a:gd name="connsiteY13" fmla="*/ 1861947 h 6858001"/>
              <a:gd name="connsiteX14" fmla="*/ 8156455 w 8376484"/>
              <a:gd name="connsiteY14" fmla="*/ 2014881 h 6858001"/>
              <a:gd name="connsiteX15" fmla="*/ 8148218 w 8376484"/>
              <a:gd name="connsiteY15" fmla="*/ 2167128 h 6858001"/>
              <a:gd name="connsiteX16" fmla="*/ 8141327 w 8376484"/>
              <a:gd name="connsiteY16" fmla="*/ 2318004 h 6858001"/>
              <a:gd name="connsiteX17" fmla="*/ 8136452 w 8376484"/>
              <a:gd name="connsiteY17" fmla="*/ 2467509 h 6858001"/>
              <a:gd name="connsiteX18" fmla="*/ 8132250 w 8376484"/>
              <a:gd name="connsiteY18" fmla="*/ 2617013 h 6858001"/>
              <a:gd name="connsiteX19" fmla="*/ 8128216 w 8376484"/>
              <a:gd name="connsiteY19" fmla="*/ 2765146 h 6858001"/>
              <a:gd name="connsiteX20" fmla="*/ 8126367 w 8376484"/>
              <a:gd name="connsiteY20" fmla="*/ 2911221 h 6858001"/>
              <a:gd name="connsiteX21" fmla="*/ 8124350 w 8376484"/>
              <a:gd name="connsiteY21" fmla="*/ 3057297 h 6858001"/>
              <a:gd name="connsiteX22" fmla="*/ 8123341 w 8376484"/>
              <a:gd name="connsiteY22" fmla="*/ 3201315 h 6858001"/>
              <a:gd name="connsiteX23" fmla="*/ 8124350 w 8376484"/>
              <a:gd name="connsiteY23" fmla="*/ 3343961 h 6858001"/>
              <a:gd name="connsiteX24" fmla="*/ 8124350 w 8376484"/>
              <a:gd name="connsiteY24" fmla="*/ 3485236 h 6858001"/>
              <a:gd name="connsiteX25" fmla="*/ 8126367 w 8376484"/>
              <a:gd name="connsiteY25" fmla="*/ 3625139 h 6858001"/>
              <a:gd name="connsiteX26" fmla="*/ 8129392 w 8376484"/>
              <a:gd name="connsiteY26" fmla="*/ 3762299 h 6858001"/>
              <a:gd name="connsiteX27" fmla="*/ 8132250 w 8376484"/>
              <a:gd name="connsiteY27" fmla="*/ 3898087 h 6858001"/>
              <a:gd name="connsiteX28" fmla="*/ 8135444 w 8376484"/>
              <a:gd name="connsiteY28" fmla="*/ 4031133 h 6858001"/>
              <a:gd name="connsiteX29" fmla="*/ 8140318 w 8376484"/>
              <a:gd name="connsiteY29" fmla="*/ 4163492 h 6858001"/>
              <a:gd name="connsiteX30" fmla="*/ 8145529 w 8376484"/>
              <a:gd name="connsiteY30" fmla="*/ 4293793 h 6858001"/>
              <a:gd name="connsiteX31" fmla="*/ 8150235 w 8376484"/>
              <a:gd name="connsiteY31" fmla="*/ 4421352 h 6858001"/>
              <a:gd name="connsiteX32" fmla="*/ 8163515 w 8376484"/>
              <a:gd name="connsiteY32" fmla="*/ 4670298 h 6858001"/>
              <a:gd name="connsiteX33" fmla="*/ 8177634 w 8376484"/>
              <a:gd name="connsiteY33" fmla="*/ 4908956 h 6858001"/>
              <a:gd name="connsiteX34" fmla="*/ 8192426 w 8376484"/>
              <a:gd name="connsiteY34" fmla="*/ 5138013 h 6858001"/>
              <a:gd name="connsiteX35" fmla="*/ 8208731 w 8376484"/>
              <a:gd name="connsiteY35" fmla="*/ 5354726 h 6858001"/>
              <a:gd name="connsiteX36" fmla="*/ 8225708 w 8376484"/>
              <a:gd name="connsiteY36" fmla="*/ 5561838 h 6858001"/>
              <a:gd name="connsiteX37" fmla="*/ 8244029 w 8376484"/>
              <a:gd name="connsiteY37" fmla="*/ 5753862 h 6858001"/>
              <a:gd name="connsiteX38" fmla="*/ 8262015 w 8376484"/>
              <a:gd name="connsiteY38" fmla="*/ 5934227 h 6858001"/>
              <a:gd name="connsiteX39" fmla="*/ 8280000 w 8376484"/>
              <a:gd name="connsiteY39" fmla="*/ 6100191 h 6858001"/>
              <a:gd name="connsiteX40" fmla="*/ 8296977 w 8376484"/>
              <a:gd name="connsiteY40" fmla="*/ 6252438 h 6858001"/>
              <a:gd name="connsiteX41" fmla="*/ 8313114 w 8376484"/>
              <a:gd name="connsiteY41" fmla="*/ 6387541 h 6858001"/>
              <a:gd name="connsiteX42" fmla="*/ 8328410 w 8376484"/>
              <a:gd name="connsiteY42" fmla="*/ 6509613 h 6858001"/>
              <a:gd name="connsiteX43" fmla="*/ 8341185 w 8376484"/>
              <a:gd name="connsiteY43" fmla="*/ 6612483 h 6858001"/>
              <a:gd name="connsiteX44" fmla="*/ 8353287 w 8376484"/>
              <a:gd name="connsiteY44" fmla="*/ 6698894 h 6858001"/>
              <a:gd name="connsiteX45" fmla="*/ 8370601 w 8376484"/>
              <a:gd name="connsiteY45" fmla="*/ 6817538 h 6858001"/>
              <a:gd name="connsiteX46" fmla="*/ 8376484 w 8376484"/>
              <a:gd name="connsiteY46" fmla="*/ 6858000 h 6858001"/>
              <a:gd name="connsiteX47" fmla="*/ 7471130 w 8376484"/>
              <a:gd name="connsiteY47" fmla="*/ 6858000 h 6858001"/>
              <a:gd name="connsiteX48" fmla="*/ 7471130 w 8376484"/>
              <a:gd name="connsiteY48" fmla="*/ 6858001 h 6858001"/>
              <a:gd name="connsiteX49" fmla="*/ 1380566 w 8376484"/>
              <a:gd name="connsiteY49" fmla="*/ 6858001 h 6858001"/>
              <a:gd name="connsiteX50" fmla="*/ 1380566 w 8376484"/>
              <a:gd name="connsiteY50" fmla="*/ 6858000 h 6858001"/>
              <a:gd name="connsiteX51" fmla="*/ 0 w 8376484"/>
              <a:gd name="connsiteY51" fmla="*/ 6858000 h 6858001"/>
              <a:gd name="connsiteX52" fmla="*/ 0 w 8376484"/>
              <a:gd name="connsiteY52" fmla="*/ 0 h 6858001"/>
              <a:gd name="connsiteX53" fmla="*/ 1917290 w 8376484"/>
              <a:gd name="connsiteY53" fmla="*/ 0 h 6858001"/>
              <a:gd name="connsiteX54" fmla="*/ 1917290 w 8376484"/>
              <a:gd name="connsiteY54" fmla="*/ 1 h 6858001"/>
              <a:gd name="connsiteX55" fmla="*/ 7031769 w 8376484"/>
              <a:gd name="connsiteY5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376484" h="6858001">
                <a:moveTo>
                  <a:pt x="7031769" y="0"/>
                </a:moveTo>
                <a:lnTo>
                  <a:pt x="8375307" y="0"/>
                </a:lnTo>
                <a:lnTo>
                  <a:pt x="8350262" y="155677"/>
                </a:lnTo>
                <a:lnTo>
                  <a:pt x="8326393" y="310668"/>
                </a:lnTo>
                <a:lnTo>
                  <a:pt x="8303029" y="466344"/>
                </a:lnTo>
                <a:lnTo>
                  <a:pt x="8283026" y="622707"/>
                </a:lnTo>
                <a:lnTo>
                  <a:pt x="8262855" y="778383"/>
                </a:lnTo>
                <a:lnTo>
                  <a:pt x="8244029" y="934746"/>
                </a:lnTo>
                <a:lnTo>
                  <a:pt x="8227893" y="1089051"/>
                </a:lnTo>
                <a:lnTo>
                  <a:pt x="8212597" y="1245413"/>
                </a:lnTo>
                <a:lnTo>
                  <a:pt x="8198645" y="1401090"/>
                </a:lnTo>
                <a:lnTo>
                  <a:pt x="8186543" y="1554023"/>
                </a:lnTo>
                <a:lnTo>
                  <a:pt x="8174440" y="1709014"/>
                </a:lnTo>
                <a:lnTo>
                  <a:pt x="8164355" y="1861947"/>
                </a:lnTo>
                <a:lnTo>
                  <a:pt x="8156455" y="2014881"/>
                </a:lnTo>
                <a:lnTo>
                  <a:pt x="8148218" y="2167128"/>
                </a:lnTo>
                <a:lnTo>
                  <a:pt x="8141327" y="2318004"/>
                </a:lnTo>
                <a:lnTo>
                  <a:pt x="8136452" y="2467509"/>
                </a:lnTo>
                <a:lnTo>
                  <a:pt x="8132250" y="2617013"/>
                </a:lnTo>
                <a:lnTo>
                  <a:pt x="8128216" y="2765146"/>
                </a:lnTo>
                <a:lnTo>
                  <a:pt x="8126367" y="2911221"/>
                </a:lnTo>
                <a:lnTo>
                  <a:pt x="8124350" y="3057297"/>
                </a:lnTo>
                <a:lnTo>
                  <a:pt x="8123341" y="3201315"/>
                </a:lnTo>
                <a:lnTo>
                  <a:pt x="8124350" y="3343961"/>
                </a:lnTo>
                <a:lnTo>
                  <a:pt x="8124350" y="3485236"/>
                </a:lnTo>
                <a:lnTo>
                  <a:pt x="8126367" y="3625139"/>
                </a:lnTo>
                <a:lnTo>
                  <a:pt x="8129392" y="3762299"/>
                </a:lnTo>
                <a:lnTo>
                  <a:pt x="8132250" y="3898087"/>
                </a:lnTo>
                <a:lnTo>
                  <a:pt x="8135444" y="4031133"/>
                </a:lnTo>
                <a:lnTo>
                  <a:pt x="8140318" y="4163492"/>
                </a:lnTo>
                <a:lnTo>
                  <a:pt x="8145529" y="4293793"/>
                </a:lnTo>
                <a:lnTo>
                  <a:pt x="8150235" y="4421352"/>
                </a:lnTo>
                <a:lnTo>
                  <a:pt x="8163515" y="4670298"/>
                </a:lnTo>
                <a:lnTo>
                  <a:pt x="8177634" y="4908956"/>
                </a:lnTo>
                <a:lnTo>
                  <a:pt x="8192426" y="5138013"/>
                </a:lnTo>
                <a:lnTo>
                  <a:pt x="8208731" y="5354726"/>
                </a:lnTo>
                <a:lnTo>
                  <a:pt x="8225708" y="5561838"/>
                </a:lnTo>
                <a:lnTo>
                  <a:pt x="8244029" y="5753862"/>
                </a:lnTo>
                <a:lnTo>
                  <a:pt x="8262015" y="5934227"/>
                </a:lnTo>
                <a:lnTo>
                  <a:pt x="8280000" y="6100191"/>
                </a:lnTo>
                <a:lnTo>
                  <a:pt x="8296977" y="6252438"/>
                </a:lnTo>
                <a:lnTo>
                  <a:pt x="8313114" y="6387541"/>
                </a:lnTo>
                <a:lnTo>
                  <a:pt x="8328410" y="6509613"/>
                </a:lnTo>
                <a:lnTo>
                  <a:pt x="8341185" y="6612483"/>
                </a:lnTo>
                <a:lnTo>
                  <a:pt x="8353287" y="6698894"/>
                </a:lnTo>
                <a:lnTo>
                  <a:pt x="8370601" y="6817538"/>
                </a:lnTo>
                <a:lnTo>
                  <a:pt x="8376484" y="6858000"/>
                </a:lnTo>
                <a:lnTo>
                  <a:pt x="7471130" y="6858000"/>
                </a:lnTo>
                <a:lnTo>
                  <a:pt x="7471130" y="6858001"/>
                </a:lnTo>
                <a:lnTo>
                  <a:pt x="1380566" y="6858001"/>
                </a:lnTo>
                <a:lnTo>
                  <a:pt x="1380566" y="6858000"/>
                </a:lnTo>
                <a:lnTo>
                  <a:pt x="0" y="6858000"/>
                </a:lnTo>
                <a:lnTo>
                  <a:pt x="0" y="0"/>
                </a:lnTo>
                <a:lnTo>
                  <a:pt x="1917290" y="0"/>
                </a:lnTo>
                <a:lnTo>
                  <a:pt x="1917290" y="1"/>
                </a:lnTo>
                <a:lnTo>
                  <a:pt x="7031769" y="1"/>
                </a:lnTo>
                <a:close/>
              </a:path>
            </a:pathLst>
          </a:custGeom>
          <a:ln>
            <a:noFill/>
          </a:ln>
        </p:spPr>
        <p:txBody>
          <a:bodyPr rtlCol="0" anchor="ctr"/>
          <a:lstStyle/>
          <a:p>
            <a:pPr algn="ctr"/>
            <a:endParaRPr lang="en-US"/>
          </a:p>
        </p:txBody>
      </p:sp>
      <p:sp>
        <p:nvSpPr>
          <p:cNvPr id="16" name="Rectangle 15">
            <a:extLst>
              <a:ext uri="{FF2B5EF4-FFF2-40B4-BE49-F238E27FC236}">
                <a16:creationId xmlns:a16="http://schemas.microsoft.com/office/drawing/2014/main" id="{6C74A888-48BE-4604-BB14-E6C5E9D0F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ítulo 3">
            <a:extLst>
              <a:ext uri="{FF2B5EF4-FFF2-40B4-BE49-F238E27FC236}">
                <a16:creationId xmlns:a16="http://schemas.microsoft.com/office/drawing/2014/main" id="{0763233D-CD4E-4CBC-AC00-AC237D5C2DB1}"/>
              </a:ext>
            </a:extLst>
          </p:cNvPr>
          <p:cNvSpPr>
            <a:spLocks noGrp="1"/>
          </p:cNvSpPr>
          <p:nvPr>
            <p:ph type="ctrTitle"/>
          </p:nvPr>
        </p:nvSpPr>
        <p:spPr>
          <a:xfrm>
            <a:off x="983231" y="938953"/>
            <a:ext cx="6630143" cy="4980094"/>
          </a:xfrm>
        </p:spPr>
        <p:txBody>
          <a:bodyPr anchor="ctr">
            <a:normAutofit fontScale="90000"/>
          </a:bodyPr>
          <a:lstStyle/>
          <a:p>
            <a:pPr algn="r"/>
            <a:r>
              <a:rPr lang="es-CO" dirty="0"/>
              <a:t>Actividad taller H.</a:t>
            </a:r>
            <a:br>
              <a:rPr lang="es-CO" dirty="0"/>
            </a:br>
            <a:r>
              <a:rPr lang="es-CO" dirty="0"/>
              <a:t>Actividad independiente</a:t>
            </a:r>
          </a:p>
        </p:txBody>
      </p:sp>
      <p:sp>
        <p:nvSpPr>
          <p:cNvPr id="5" name="Subtítulo 4">
            <a:extLst>
              <a:ext uri="{FF2B5EF4-FFF2-40B4-BE49-F238E27FC236}">
                <a16:creationId xmlns:a16="http://schemas.microsoft.com/office/drawing/2014/main" id="{43D2D61C-973B-4D4A-87EC-0F351609DDD8}"/>
              </a:ext>
            </a:extLst>
          </p:cNvPr>
          <p:cNvSpPr>
            <a:spLocks noGrp="1"/>
          </p:cNvSpPr>
          <p:nvPr>
            <p:ph type="subTitle" idx="1"/>
          </p:nvPr>
        </p:nvSpPr>
        <p:spPr>
          <a:xfrm>
            <a:off x="8589682" y="1317171"/>
            <a:ext cx="2872975" cy="4223658"/>
          </a:xfrm>
        </p:spPr>
        <p:txBody>
          <a:bodyPr anchor="ctr">
            <a:normAutofit/>
          </a:bodyPr>
          <a:lstStyle/>
          <a:p>
            <a:r>
              <a:rPr lang="es-CO" dirty="0">
                <a:solidFill>
                  <a:schemeClr val="bg2"/>
                </a:solidFill>
              </a:rPr>
              <a:t>Diana Efigenia siachoque</a:t>
            </a:r>
          </a:p>
          <a:p>
            <a:r>
              <a:rPr lang="es-CO" dirty="0">
                <a:solidFill>
                  <a:schemeClr val="bg2"/>
                </a:solidFill>
              </a:rPr>
              <a:t>Módulo introductorio</a:t>
            </a:r>
          </a:p>
          <a:p>
            <a:r>
              <a:rPr lang="es-CO" dirty="0">
                <a:solidFill>
                  <a:schemeClr val="bg2"/>
                </a:solidFill>
              </a:rPr>
              <a:t>Fundación san mateo</a:t>
            </a:r>
          </a:p>
        </p:txBody>
      </p:sp>
    </p:spTree>
    <p:extLst>
      <p:ext uri="{BB962C8B-B14F-4D97-AF65-F5344CB8AC3E}">
        <p14:creationId xmlns:p14="http://schemas.microsoft.com/office/powerpoint/2010/main" val="56589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 name="Diagram 7">
            <a:extLst>
              <a:ext uri="{FF2B5EF4-FFF2-40B4-BE49-F238E27FC236}">
                <a16:creationId xmlns:a16="http://schemas.microsoft.com/office/drawing/2014/main" id="{1FAEE723-3C2F-46AF-8DFD-2FC81FCB1FEE}"/>
              </a:ext>
            </a:extLst>
          </p:cNvPr>
          <p:cNvGraphicFramePr/>
          <p:nvPr>
            <p:extLst>
              <p:ext uri="{D42A27DB-BD31-4B8C-83A1-F6EECF244321}">
                <p14:modId xmlns:p14="http://schemas.microsoft.com/office/powerpoint/2010/main" val="1511240749"/>
              </p:ext>
            </p:extLst>
          </p:nvPr>
        </p:nvGraphicFramePr>
        <p:xfrm>
          <a:off x="2824942" y="1508680"/>
          <a:ext cx="7536446" cy="33930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8" name="Group 28">
            <a:extLst>
              <a:ext uri="{FF2B5EF4-FFF2-40B4-BE49-F238E27FC236}">
                <a16:creationId xmlns:a16="http://schemas.microsoft.com/office/drawing/2014/main" id="{34F41755-11B3-4D87-8200-035486E6E38D}"/>
              </a:ext>
            </a:extLst>
          </p:cNvPr>
          <p:cNvGrpSpPr/>
          <p:nvPr/>
        </p:nvGrpSpPr>
        <p:grpSpPr>
          <a:xfrm>
            <a:off x="3096899" y="3553751"/>
            <a:ext cx="792088" cy="1369765"/>
            <a:chOff x="1379476" y="3717032"/>
            <a:chExt cx="792088" cy="1369765"/>
          </a:xfrm>
        </p:grpSpPr>
        <p:cxnSp>
          <p:nvCxnSpPr>
            <p:cNvPr id="49" name="Straight Connector 9">
              <a:extLst>
                <a:ext uri="{FF2B5EF4-FFF2-40B4-BE49-F238E27FC236}">
                  <a16:creationId xmlns:a16="http://schemas.microsoft.com/office/drawing/2014/main" id="{8A0C5C7F-5E8F-4378-A437-DA278CAE088B}"/>
                </a:ext>
              </a:extLst>
            </p:cNvPr>
            <p:cNvCxnSpPr/>
            <p:nvPr/>
          </p:nvCxnSpPr>
          <p:spPr>
            <a:xfrm>
              <a:off x="1775520" y="3789040"/>
              <a:ext cx="0" cy="720080"/>
            </a:xfrm>
            <a:prstGeom prst="line">
              <a:avLst/>
            </a:prstGeom>
            <a:ln>
              <a:solidFill>
                <a:srgbClr val="2D3E50"/>
              </a:solidFill>
              <a:prstDash val="dash"/>
            </a:ln>
          </p:spPr>
          <p:style>
            <a:lnRef idx="1">
              <a:schemeClr val="accent1"/>
            </a:lnRef>
            <a:fillRef idx="0">
              <a:schemeClr val="accent1"/>
            </a:fillRef>
            <a:effectRef idx="0">
              <a:schemeClr val="accent1"/>
            </a:effectRef>
            <a:fontRef idx="minor">
              <a:schemeClr val="tx1"/>
            </a:fontRef>
          </p:style>
        </p:cxnSp>
        <p:sp>
          <p:nvSpPr>
            <p:cNvPr id="50" name="Oval 10">
              <a:extLst>
                <a:ext uri="{FF2B5EF4-FFF2-40B4-BE49-F238E27FC236}">
                  <a16:creationId xmlns:a16="http://schemas.microsoft.com/office/drawing/2014/main" id="{26B55A90-6540-4F5A-9FA0-B7176DE48A07}"/>
                </a:ext>
              </a:extLst>
            </p:cNvPr>
            <p:cNvSpPr/>
            <p:nvPr/>
          </p:nvSpPr>
          <p:spPr>
            <a:xfrm>
              <a:off x="1716084" y="3717032"/>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11">
              <a:extLst>
                <a:ext uri="{FF2B5EF4-FFF2-40B4-BE49-F238E27FC236}">
                  <a16:creationId xmlns:a16="http://schemas.microsoft.com/office/drawing/2014/main" id="{8A582694-79C3-4B5D-BD6C-8C2C280171C4}"/>
                </a:ext>
              </a:extLst>
            </p:cNvPr>
            <p:cNvSpPr/>
            <p:nvPr/>
          </p:nvSpPr>
          <p:spPr>
            <a:xfrm>
              <a:off x="1379476" y="4294709"/>
              <a:ext cx="792088" cy="792088"/>
            </a:xfrm>
            <a:prstGeom prst="ellipse">
              <a:avLst/>
            </a:prstGeom>
            <a:solidFill>
              <a:schemeClr val="bg1"/>
            </a:solidFill>
            <a:ln w="28575">
              <a:solidFill>
                <a:srgbClr val="2D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2D3E50"/>
                  </a:solidFill>
                  <a:latin typeface="FontAwesome" pitchFamily="2" charset="0"/>
                </a:rPr>
                <a:t>13</a:t>
              </a:r>
            </a:p>
          </p:txBody>
        </p:sp>
      </p:grpSp>
      <p:grpSp>
        <p:nvGrpSpPr>
          <p:cNvPr id="72" name="Group 47">
            <a:extLst>
              <a:ext uri="{FF2B5EF4-FFF2-40B4-BE49-F238E27FC236}">
                <a16:creationId xmlns:a16="http://schemas.microsoft.com/office/drawing/2014/main" id="{6BADAE58-9793-4743-B7DF-49970A407E43}"/>
              </a:ext>
            </a:extLst>
          </p:cNvPr>
          <p:cNvGrpSpPr/>
          <p:nvPr/>
        </p:nvGrpSpPr>
        <p:grpSpPr>
          <a:xfrm>
            <a:off x="710556" y="4053968"/>
            <a:ext cx="2157450" cy="1778006"/>
            <a:chOff x="1071320" y="5111713"/>
            <a:chExt cx="2157450" cy="1778006"/>
          </a:xfrm>
        </p:grpSpPr>
        <p:sp>
          <p:nvSpPr>
            <p:cNvPr id="73" name="TextBox 45">
              <a:extLst>
                <a:ext uri="{FF2B5EF4-FFF2-40B4-BE49-F238E27FC236}">
                  <a16:creationId xmlns:a16="http://schemas.microsoft.com/office/drawing/2014/main" id="{B6FF3579-DDE2-4637-94CA-54B6D65C4898}"/>
                </a:ext>
              </a:extLst>
            </p:cNvPr>
            <p:cNvSpPr txBox="1"/>
            <p:nvPr/>
          </p:nvSpPr>
          <p:spPr>
            <a:xfrm>
              <a:off x="1071320" y="5111713"/>
              <a:ext cx="1758815" cy="369332"/>
            </a:xfrm>
            <a:prstGeom prst="rect">
              <a:avLst/>
            </a:prstGeom>
            <a:noFill/>
          </p:spPr>
          <p:txBody>
            <a:bodyPr wrap="none" rtlCol="0">
              <a:spAutoFit/>
            </a:bodyPr>
            <a:lstStyle/>
            <a:p>
              <a:pPr algn="ctr"/>
              <a:r>
                <a:rPr lang="en-US" b="1" dirty="0">
                  <a:solidFill>
                    <a:schemeClr val="bg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Inclusion TIC´s</a:t>
              </a:r>
            </a:p>
          </p:txBody>
        </p:sp>
        <p:sp>
          <p:nvSpPr>
            <p:cNvPr id="74" name="TextBox 46">
              <a:extLst>
                <a:ext uri="{FF2B5EF4-FFF2-40B4-BE49-F238E27FC236}">
                  <a16:creationId xmlns:a16="http://schemas.microsoft.com/office/drawing/2014/main" id="{1D5AE6AE-97C3-43A0-B78B-099F629F2003}"/>
                </a:ext>
              </a:extLst>
            </p:cNvPr>
            <p:cNvSpPr txBox="1"/>
            <p:nvPr/>
          </p:nvSpPr>
          <p:spPr>
            <a:xfrm>
              <a:off x="1071320" y="5689390"/>
              <a:ext cx="2157450" cy="1200329"/>
            </a:xfrm>
            <a:prstGeom prst="rect">
              <a:avLst/>
            </a:prstGeom>
            <a:noFill/>
          </p:spPr>
          <p:txBody>
            <a:bodyPr wrap="square" rtlCol="0">
              <a:spAutoFit/>
            </a:bodyPr>
            <a:lstStyle/>
            <a:p>
              <a:pPr algn="just"/>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Obtiene el registro calificado de profesional en diseño grafico y realización de audiovisuales, incorporación de las </a:t>
              </a:r>
              <a:r>
                <a:rPr lang="es-CO" sz="12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TIC¨s</a:t>
              </a:r>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 en procesos de enseñanza-aprendizaje. </a:t>
              </a: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0" name="Group 22">
            <a:extLst>
              <a:ext uri="{FF2B5EF4-FFF2-40B4-BE49-F238E27FC236}">
                <a16:creationId xmlns:a16="http://schemas.microsoft.com/office/drawing/2014/main" id="{56FEE770-2905-4C68-9680-8B1D41AB49F3}"/>
              </a:ext>
            </a:extLst>
          </p:cNvPr>
          <p:cNvGrpSpPr/>
          <p:nvPr/>
        </p:nvGrpSpPr>
        <p:grpSpPr>
          <a:xfrm>
            <a:off x="8729973" y="1030602"/>
            <a:ext cx="792088" cy="1369765"/>
            <a:chOff x="2570677" y="3717032"/>
            <a:chExt cx="792088" cy="1369765"/>
          </a:xfrm>
        </p:grpSpPr>
        <p:cxnSp>
          <p:nvCxnSpPr>
            <p:cNvPr id="11" name="Straight Connector 14">
              <a:extLst>
                <a:ext uri="{FF2B5EF4-FFF2-40B4-BE49-F238E27FC236}">
                  <a16:creationId xmlns:a16="http://schemas.microsoft.com/office/drawing/2014/main" id="{B123D2A2-0250-4E3B-9ECF-0E296DD884DE}"/>
                </a:ext>
              </a:extLst>
            </p:cNvPr>
            <p:cNvCxnSpPr/>
            <p:nvPr/>
          </p:nvCxnSpPr>
          <p:spPr>
            <a:xfrm>
              <a:off x="2966721" y="4366717"/>
              <a:ext cx="0" cy="720080"/>
            </a:xfrm>
            <a:prstGeom prst="line">
              <a:avLst/>
            </a:prstGeom>
            <a:ln>
              <a:solidFill>
                <a:srgbClr val="8D44AD"/>
              </a:solidFill>
              <a:prstDash val="dash"/>
            </a:ln>
          </p:spPr>
          <p:style>
            <a:lnRef idx="1">
              <a:schemeClr val="accent1"/>
            </a:lnRef>
            <a:fillRef idx="0">
              <a:schemeClr val="accent1"/>
            </a:fillRef>
            <a:effectRef idx="0">
              <a:schemeClr val="accent1"/>
            </a:effectRef>
            <a:fontRef idx="minor">
              <a:schemeClr val="tx1"/>
            </a:fontRef>
          </p:style>
        </p:cxnSp>
        <p:sp>
          <p:nvSpPr>
            <p:cNvPr id="12" name="Oval 15">
              <a:extLst>
                <a:ext uri="{FF2B5EF4-FFF2-40B4-BE49-F238E27FC236}">
                  <a16:creationId xmlns:a16="http://schemas.microsoft.com/office/drawing/2014/main" id="{F3A3B95E-F27D-4945-B930-84DF7867F593}"/>
                </a:ext>
              </a:extLst>
            </p:cNvPr>
            <p:cNvSpPr/>
            <p:nvPr/>
          </p:nvSpPr>
          <p:spPr>
            <a:xfrm>
              <a:off x="2907285" y="4967925"/>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21">
              <a:extLst>
                <a:ext uri="{FF2B5EF4-FFF2-40B4-BE49-F238E27FC236}">
                  <a16:creationId xmlns:a16="http://schemas.microsoft.com/office/drawing/2014/main" id="{5C06910D-C9D8-4796-97E5-92C74C99543C}"/>
                </a:ext>
              </a:extLst>
            </p:cNvPr>
            <p:cNvSpPr/>
            <p:nvPr/>
          </p:nvSpPr>
          <p:spPr>
            <a:xfrm>
              <a:off x="2570677" y="3717032"/>
              <a:ext cx="792088" cy="792088"/>
            </a:xfrm>
            <a:prstGeom prst="ellipse">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6"/>
                  </a:solidFill>
                  <a:latin typeface="FontAwesome" pitchFamily="2" charset="0"/>
                </a:rPr>
                <a:t>14</a:t>
              </a:r>
            </a:p>
          </p:txBody>
        </p:sp>
      </p:grpSp>
      <p:grpSp>
        <p:nvGrpSpPr>
          <p:cNvPr id="14" name="Group 57">
            <a:extLst>
              <a:ext uri="{FF2B5EF4-FFF2-40B4-BE49-F238E27FC236}">
                <a16:creationId xmlns:a16="http://schemas.microsoft.com/office/drawing/2014/main" id="{2FDC7D21-2A03-4CE5-BD89-7B88E3AA530A}"/>
              </a:ext>
            </a:extLst>
          </p:cNvPr>
          <p:cNvGrpSpPr/>
          <p:nvPr/>
        </p:nvGrpSpPr>
        <p:grpSpPr>
          <a:xfrm>
            <a:off x="5610654" y="667353"/>
            <a:ext cx="2975805" cy="1517632"/>
            <a:chOff x="1071318" y="5111713"/>
            <a:chExt cx="2304547" cy="1517632"/>
          </a:xfrm>
        </p:grpSpPr>
        <p:sp>
          <p:nvSpPr>
            <p:cNvPr id="15" name="TextBox 58">
              <a:extLst>
                <a:ext uri="{FF2B5EF4-FFF2-40B4-BE49-F238E27FC236}">
                  <a16:creationId xmlns:a16="http://schemas.microsoft.com/office/drawing/2014/main" id="{C55CFDC9-57D2-446D-A030-8DF063474309}"/>
                </a:ext>
              </a:extLst>
            </p:cNvPr>
            <p:cNvSpPr txBox="1"/>
            <p:nvPr/>
          </p:nvSpPr>
          <p:spPr>
            <a:xfrm>
              <a:off x="1533902" y="5111713"/>
              <a:ext cx="1301793" cy="369332"/>
            </a:xfrm>
            <a:prstGeom prst="rect">
              <a:avLst/>
            </a:prstGeom>
            <a:noFill/>
          </p:spPr>
          <p:txBody>
            <a:bodyPr wrap="none" rtlCol="0">
              <a:spAutoFit/>
            </a:bodyPr>
            <a:lstStyle/>
            <a:p>
              <a:pPr algn="ctr"/>
              <a:r>
                <a:rPr lang="es-CO" b="1" dirty="0">
                  <a:solidFill>
                    <a:srgbClr val="8D44AD"/>
                  </a:solidFill>
                  <a:latin typeface="Open Sans" panose="020B0606030504020204" pitchFamily="34" charset="0"/>
                  <a:ea typeface="Open Sans" panose="020B0606030504020204" pitchFamily="34" charset="0"/>
                  <a:cs typeface="Open Sans" panose="020B0606030504020204" pitchFamily="34" charset="0"/>
                </a:rPr>
                <a:t>35 Programas</a:t>
              </a:r>
            </a:p>
          </p:txBody>
        </p:sp>
        <p:sp>
          <p:nvSpPr>
            <p:cNvPr id="16" name="TextBox 59">
              <a:extLst>
                <a:ext uri="{FF2B5EF4-FFF2-40B4-BE49-F238E27FC236}">
                  <a16:creationId xmlns:a16="http://schemas.microsoft.com/office/drawing/2014/main" id="{0F29591A-C3FE-4BBD-BD47-B510F007088B}"/>
                </a:ext>
              </a:extLst>
            </p:cNvPr>
            <p:cNvSpPr txBox="1"/>
            <p:nvPr/>
          </p:nvSpPr>
          <p:spPr>
            <a:xfrm>
              <a:off x="1071318" y="5429016"/>
              <a:ext cx="2304547" cy="1200329"/>
            </a:xfrm>
            <a:prstGeom prst="rect">
              <a:avLst/>
            </a:prstGeom>
            <a:noFill/>
          </p:spPr>
          <p:txBody>
            <a:bodyPr wrap="square" rtlCol="0">
              <a:spAutoFit/>
            </a:bodyPr>
            <a:lstStyle/>
            <a:p>
              <a:pPr algn="just"/>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Actualmente trabaja con programas virtuales y presenciales con inclusión de las </a:t>
              </a:r>
              <a:r>
                <a:rPr lang="es-CO" sz="12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TIC´s</a:t>
              </a:r>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 cuenta con 35 programas con registro calificado en los ciclos TP: técnico profesional, TC: tecnológico Y u: universitario.</a:t>
              </a:r>
            </a:p>
          </p:txBody>
        </p:sp>
      </p:grpSp>
    </p:spTree>
    <p:extLst>
      <p:ext uri="{BB962C8B-B14F-4D97-AF65-F5344CB8AC3E}">
        <p14:creationId xmlns:p14="http://schemas.microsoft.com/office/powerpoint/2010/main" val="4124857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4"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6" name="Freeform: Shape 35">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ítulo 5">
            <a:extLst>
              <a:ext uri="{FF2B5EF4-FFF2-40B4-BE49-F238E27FC236}">
                <a16:creationId xmlns:a16="http://schemas.microsoft.com/office/drawing/2014/main" id="{DA061C15-B630-4EC2-BAE6-3ACA6CAE969A}"/>
              </a:ext>
            </a:extLst>
          </p:cNvPr>
          <p:cNvSpPr>
            <a:spLocks noGrp="1"/>
          </p:cNvSpPr>
          <p:nvPr>
            <p:ph type="title"/>
          </p:nvPr>
        </p:nvSpPr>
        <p:spPr>
          <a:xfrm>
            <a:off x="600135" y="1474231"/>
            <a:ext cx="3522879" cy="4470821"/>
          </a:xfrm>
        </p:spPr>
        <p:txBody>
          <a:bodyPr>
            <a:normAutofit/>
          </a:bodyPr>
          <a:lstStyle/>
          <a:p>
            <a:pPr algn="ctr"/>
            <a:br>
              <a:rPr lang="es-CO" sz="4400" dirty="0">
                <a:solidFill>
                  <a:schemeClr val="bg2"/>
                </a:solidFill>
              </a:rPr>
            </a:br>
            <a:br>
              <a:rPr lang="es-CO" sz="4400" dirty="0">
                <a:solidFill>
                  <a:schemeClr val="bg2"/>
                </a:solidFill>
              </a:rPr>
            </a:br>
            <a:br>
              <a:rPr lang="es-CO" sz="4400" dirty="0">
                <a:solidFill>
                  <a:schemeClr val="bg2"/>
                </a:solidFill>
              </a:rPr>
            </a:br>
            <a:r>
              <a:rPr lang="es-CO" sz="4400" dirty="0">
                <a:solidFill>
                  <a:schemeClr val="bg2"/>
                </a:solidFill>
              </a:rPr>
              <a:t>Taller H.</a:t>
            </a:r>
          </a:p>
        </p:txBody>
      </p:sp>
      <p:sp>
        <p:nvSpPr>
          <p:cNvPr id="51" name="Marcador de contenido 6">
            <a:extLst>
              <a:ext uri="{FF2B5EF4-FFF2-40B4-BE49-F238E27FC236}">
                <a16:creationId xmlns:a16="http://schemas.microsoft.com/office/drawing/2014/main" id="{40D28E52-EC88-4B52-97E2-7ED13770D41E}"/>
              </a:ext>
            </a:extLst>
          </p:cNvPr>
          <p:cNvSpPr>
            <a:spLocks noGrp="1"/>
          </p:cNvSpPr>
          <p:nvPr>
            <p:ph idx="1"/>
          </p:nvPr>
        </p:nvSpPr>
        <p:spPr>
          <a:xfrm>
            <a:off x="5204109" y="1245704"/>
            <a:ext cx="6789108" cy="5393635"/>
          </a:xfrm>
        </p:spPr>
        <p:txBody>
          <a:bodyPr>
            <a:normAutofit/>
          </a:bodyPr>
          <a:lstStyle/>
          <a:p>
            <a:pPr marL="457200" indent="-457200" defTabSz="914400">
              <a:buFont typeface="+mj-lt"/>
              <a:buAutoNum type="arabicPeriod"/>
            </a:pPr>
            <a:r>
              <a:rPr lang="es-CO" altLang="es-CO" dirty="0">
                <a:latin typeface="+mn-lt"/>
                <a:cs typeface="Arial" panose="020B0604020202020204" pitchFamily="34" charset="0"/>
              </a:rPr>
              <a:t>Identifica características de la Fundación San Mateo y cuál es su trayectoria.</a:t>
            </a:r>
            <a:endParaRPr lang="es-CO" altLang="es-CO" dirty="0">
              <a:latin typeface="+mn-lt"/>
            </a:endParaRPr>
          </a:p>
          <a:p>
            <a:pPr marL="457200" indent="-457200" defTabSz="914400">
              <a:buFont typeface="+mj-lt"/>
              <a:buAutoNum type="arabicPeriod"/>
            </a:pPr>
            <a:r>
              <a:rPr lang="es-CO" altLang="es-CO" dirty="0">
                <a:latin typeface="+mn-lt"/>
                <a:cs typeface="Arial" panose="020B0604020202020204" pitchFamily="34" charset="0"/>
              </a:rPr>
              <a:t>Determina la misión y visión institucional</a:t>
            </a:r>
            <a:endParaRPr lang="es-CO" altLang="es-CO" dirty="0">
              <a:latin typeface="+mn-lt"/>
            </a:endParaRPr>
          </a:p>
          <a:p>
            <a:pPr marL="457200" indent="-457200" defTabSz="914400">
              <a:buFont typeface="+mj-lt"/>
              <a:buAutoNum type="arabicPeriod"/>
            </a:pPr>
            <a:r>
              <a:rPr lang="es-CO" altLang="es-CO" dirty="0">
                <a:latin typeface="+mn-lt"/>
                <a:cs typeface="Arial" panose="020B0604020202020204" pitchFamily="34" charset="0"/>
              </a:rPr>
              <a:t>Conoce el modelo de formación de la institución.</a:t>
            </a:r>
            <a:endParaRPr lang="es-CO" altLang="es-CO" dirty="0">
              <a:latin typeface="+mn-lt"/>
            </a:endParaRPr>
          </a:p>
          <a:p>
            <a:pPr marL="457200" indent="-457200" defTabSz="914400">
              <a:buFont typeface="+mj-lt"/>
              <a:buAutoNum type="arabicPeriod"/>
            </a:pPr>
            <a:r>
              <a:rPr lang="es-CO" altLang="es-CO" dirty="0">
                <a:latin typeface="+mn-lt"/>
                <a:cs typeface="Arial" panose="020B0604020202020204" pitchFamily="34" charset="0"/>
              </a:rPr>
              <a:t>Reconoce su Plan de estudios comprometiéndose con su proceso de formación.</a:t>
            </a:r>
            <a:endParaRPr lang="es-CO" altLang="es-CO" dirty="0">
              <a:latin typeface="+mn-lt"/>
            </a:endParaRPr>
          </a:p>
          <a:p>
            <a:pPr marL="457200" indent="-457200" defTabSz="914400">
              <a:buFont typeface="+mj-lt"/>
              <a:buAutoNum type="arabicPeriod"/>
            </a:pPr>
            <a:r>
              <a:rPr lang="es-CO" altLang="es-CO" dirty="0">
                <a:latin typeface="+mn-lt"/>
                <a:cs typeface="Arial" panose="020B0604020202020204" pitchFamily="34" charset="0"/>
              </a:rPr>
              <a:t>Elabora una línea del tiempo de la Fundación San Mateo de acuerdo de acuerdo con el siguiente ejemplo.</a:t>
            </a:r>
          </a:p>
          <a:p>
            <a:pPr marL="457200" indent="-457200" defTabSz="914400">
              <a:buFont typeface="+mj-lt"/>
              <a:buAutoNum type="arabicPeriod"/>
            </a:pPr>
            <a:r>
              <a:rPr lang="es-MX" dirty="0"/>
              <a:t>Elabora un documento que incluya los compromisos a cumplir para tener éxito en el proyecto de formación como estudiante virtual y miembro de la comunidad Mateista.</a:t>
            </a:r>
          </a:p>
        </p:txBody>
      </p:sp>
    </p:spTree>
    <p:extLst>
      <p:ext uri="{BB962C8B-B14F-4D97-AF65-F5344CB8AC3E}">
        <p14:creationId xmlns:p14="http://schemas.microsoft.com/office/powerpoint/2010/main" val="2255583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BCE856C-7B76-42F9-B695-9D4331C9AB28}"/>
              </a:ext>
            </a:extLst>
          </p:cNvPr>
          <p:cNvSpPr>
            <a:spLocks noGrp="1"/>
          </p:cNvSpPr>
          <p:nvPr>
            <p:ph type="title"/>
          </p:nvPr>
        </p:nvSpPr>
        <p:spPr/>
        <p:txBody>
          <a:bodyPr/>
          <a:lstStyle/>
          <a:p>
            <a:endParaRPr lang="es-CO"/>
          </a:p>
        </p:txBody>
      </p:sp>
      <p:sp>
        <p:nvSpPr>
          <p:cNvPr id="4" name="Marcador de contenido 3">
            <a:extLst>
              <a:ext uri="{FF2B5EF4-FFF2-40B4-BE49-F238E27FC236}">
                <a16:creationId xmlns:a16="http://schemas.microsoft.com/office/drawing/2014/main" id="{087E1E19-E4AB-4094-9CEE-6926966C5267}"/>
              </a:ext>
            </a:extLst>
          </p:cNvPr>
          <p:cNvSpPr>
            <a:spLocks noGrp="1"/>
          </p:cNvSpPr>
          <p:nvPr>
            <p:ph idx="1"/>
          </p:nvPr>
        </p:nvSpPr>
        <p:spPr/>
        <p:txBody>
          <a:bodyPr>
            <a:normAutofit/>
          </a:bodyPr>
          <a:lstStyle/>
          <a:p>
            <a:pPr marL="0" indent="0">
              <a:buNone/>
            </a:pPr>
            <a:r>
              <a:rPr lang="es-MX" b="1" dirty="0"/>
              <a:t>Entregable:</a:t>
            </a:r>
            <a:endParaRPr lang="es-MX" dirty="0"/>
          </a:p>
          <a:p>
            <a:pPr marL="0" indent="0">
              <a:buNone/>
            </a:pPr>
            <a:r>
              <a:rPr lang="es-MX" dirty="0"/>
              <a:t>Documento que incluya la línea del tiempo y los compromisos</a:t>
            </a:r>
          </a:p>
          <a:p>
            <a:pPr marL="0" indent="0">
              <a:buNone/>
            </a:pPr>
            <a:r>
              <a:rPr lang="es-MX" dirty="0"/>
              <a:t>El documento debe estar identificado con su nombre y el nombre de la actividad realizada de la siguiente manera como se muestra en el ejemplo: Cuadro comparativo_Pérez_Olga </a:t>
            </a:r>
          </a:p>
          <a:p>
            <a:pPr marL="0" indent="0">
              <a:buNone/>
            </a:pPr>
            <a:r>
              <a:rPr lang="es-MX" dirty="0"/>
              <a:t>El documento realizado se debe adjuntar a la plataforma. </a:t>
            </a:r>
          </a:p>
          <a:p>
            <a:pPr marL="0" indent="0">
              <a:buNone/>
            </a:pPr>
            <a:r>
              <a:rPr lang="es-MX" b="1" dirty="0"/>
              <a:t>a de evaluar al estudiante:</a:t>
            </a:r>
            <a:endParaRPr lang="es-MX" dirty="0"/>
          </a:p>
          <a:p>
            <a:pPr marL="457200" indent="-457200">
              <a:buFont typeface="+mj-lt"/>
              <a:buAutoNum type="arabicPeriod"/>
            </a:pPr>
            <a:r>
              <a:rPr lang="es-MX" dirty="0"/>
              <a:t>Son el conjunto de criterios utilizados por el Tutor para valorar el desempeño del estudiante. </a:t>
            </a:r>
          </a:p>
        </p:txBody>
      </p:sp>
    </p:spTree>
    <p:extLst>
      <p:ext uri="{BB962C8B-B14F-4D97-AF65-F5344CB8AC3E}">
        <p14:creationId xmlns:p14="http://schemas.microsoft.com/office/powerpoint/2010/main" val="2508716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90672F66-0B51-42BD-9D27-01D2E5822D79}"/>
              </a:ext>
            </a:extLst>
          </p:cNvPr>
          <p:cNvSpPr>
            <a:spLocks noGrp="1"/>
          </p:cNvSpPr>
          <p:nvPr>
            <p:ph type="title"/>
          </p:nvPr>
        </p:nvSpPr>
        <p:spPr>
          <a:xfrm>
            <a:off x="653143" y="1645920"/>
            <a:ext cx="3522879" cy="4470821"/>
          </a:xfrm>
        </p:spPr>
        <p:txBody>
          <a:bodyPr>
            <a:normAutofit/>
          </a:bodyPr>
          <a:lstStyle/>
          <a:p>
            <a:pPr algn="r">
              <a:lnSpc>
                <a:spcPct val="90000"/>
              </a:lnSpc>
            </a:pPr>
            <a:r>
              <a:rPr lang="es-CO" altLang="es-CO" sz="3600">
                <a:solidFill>
                  <a:srgbClr val="FFFFFF"/>
                </a:solidFill>
                <a:cs typeface="Arial" panose="020B0604020202020204" pitchFamily="34" charset="0"/>
              </a:rPr>
              <a:t>1. Identifica características de la Fundación San Mateo y cuál es su trayectoria</a:t>
            </a:r>
            <a:endParaRPr lang="es-CO" sz="3600">
              <a:solidFill>
                <a:srgbClr val="FFFFFF"/>
              </a:solidFill>
            </a:endParaRPr>
          </a:p>
        </p:txBody>
      </p:sp>
      <p:sp>
        <p:nvSpPr>
          <p:cNvPr id="3" name="Marcador de contenido 2">
            <a:extLst>
              <a:ext uri="{FF2B5EF4-FFF2-40B4-BE49-F238E27FC236}">
                <a16:creationId xmlns:a16="http://schemas.microsoft.com/office/drawing/2014/main" id="{24680247-EBBE-4640-AB46-882658561FD4}"/>
              </a:ext>
            </a:extLst>
          </p:cNvPr>
          <p:cNvSpPr>
            <a:spLocks noGrp="1"/>
          </p:cNvSpPr>
          <p:nvPr>
            <p:ph idx="1"/>
          </p:nvPr>
        </p:nvSpPr>
        <p:spPr>
          <a:xfrm>
            <a:off x="5204109" y="1252026"/>
            <a:ext cx="6669023" cy="5303520"/>
          </a:xfrm>
        </p:spPr>
        <p:txBody>
          <a:bodyPr>
            <a:normAutofit fontScale="92500" lnSpcReduction="20000"/>
          </a:bodyPr>
          <a:lstStyle/>
          <a:p>
            <a:pPr algn="just">
              <a:lnSpc>
                <a:spcPct val="90000"/>
              </a:lnSpc>
            </a:pPr>
            <a:r>
              <a:rPr lang="es-CO" sz="2400" dirty="0"/>
              <a:t>Es una institución de características universitarias con alrededor de 33 años de experiencia en educación, iniciando con carreras técnicas profesionales según la demanda laboral de la época, inicio con  programas de mercadeo y finanzas, siguiendo telecomunicaciones y sistemas y llegando a las ingeniería y áreas de la salud. Además de llegar hasta las carreras universitarias en ciclos propedéuticos iniciando en técnico profesional, tecnológico y universitario.</a:t>
            </a:r>
          </a:p>
          <a:p>
            <a:pPr algn="just">
              <a:lnSpc>
                <a:spcPct val="90000"/>
              </a:lnSpc>
            </a:pPr>
            <a:r>
              <a:rPr lang="es-CO" sz="2400" dirty="0"/>
              <a:t>Exponiéndose en tamaño como en las carreas que estaban proporcionando para el desarrollo de la ciudad como en el país, incluyendo las nuevas tecnologías y </a:t>
            </a:r>
            <a:r>
              <a:rPr lang="es-CO" sz="2400" dirty="0" err="1"/>
              <a:t>TIC´s</a:t>
            </a:r>
            <a:r>
              <a:rPr lang="es-CO" sz="2400" dirty="0"/>
              <a:t> en cada uno de sus programas hasta incluir materias y módulos virtuales en carreas presenciales, hasta que llegar a las carreras 100% virtuales.</a:t>
            </a:r>
          </a:p>
        </p:txBody>
      </p:sp>
    </p:spTree>
    <p:extLst>
      <p:ext uri="{BB962C8B-B14F-4D97-AF65-F5344CB8AC3E}">
        <p14:creationId xmlns:p14="http://schemas.microsoft.com/office/powerpoint/2010/main" val="414419140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Freeform: Shape 13">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4EE190F3-1176-4F09-8A34-FF5AFB2CC374}"/>
              </a:ext>
            </a:extLst>
          </p:cNvPr>
          <p:cNvSpPr>
            <a:spLocks noGrp="1"/>
          </p:cNvSpPr>
          <p:nvPr>
            <p:ph type="title"/>
          </p:nvPr>
        </p:nvSpPr>
        <p:spPr>
          <a:xfrm>
            <a:off x="653143" y="1645920"/>
            <a:ext cx="3522879" cy="4470821"/>
          </a:xfrm>
        </p:spPr>
        <p:txBody>
          <a:bodyPr>
            <a:normAutofit/>
          </a:bodyPr>
          <a:lstStyle/>
          <a:p>
            <a:pPr algn="r"/>
            <a:r>
              <a:rPr lang="es-CO" altLang="es-CO" dirty="0">
                <a:solidFill>
                  <a:schemeClr val="bg2"/>
                </a:solidFill>
                <a:cs typeface="Arial" panose="020B0604020202020204" pitchFamily="34" charset="0"/>
              </a:rPr>
              <a:t>2. Determina la misión y visión institucional</a:t>
            </a:r>
            <a:br>
              <a:rPr lang="es-CO" altLang="es-CO" dirty="0">
                <a:solidFill>
                  <a:schemeClr val="bg2"/>
                </a:solidFill>
              </a:rPr>
            </a:br>
            <a:endParaRPr lang="es-CO" dirty="0">
              <a:solidFill>
                <a:schemeClr val="bg2"/>
              </a:solidFill>
            </a:endParaRPr>
          </a:p>
        </p:txBody>
      </p:sp>
      <p:sp>
        <p:nvSpPr>
          <p:cNvPr id="5" name="Marcador de contenido 4">
            <a:extLst>
              <a:ext uri="{FF2B5EF4-FFF2-40B4-BE49-F238E27FC236}">
                <a16:creationId xmlns:a16="http://schemas.microsoft.com/office/drawing/2014/main" id="{711AB6CF-60DF-45CB-90E8-24ABC56BA334}"/>
              </a:ext>
            </a:extLst>
          </p:cNvPr>
          <p:cNvSpPr>
            <a:spLocks noGrp="1"/>
          </p:cNvSpPr>
          <p:nvPr>
            <p:ph idx="1"/>
          </p:nvPr>
        </p:nvSpPr>
        <p:spPr>
          <a:xfrm>
            <a:off x="5204109" y="1143000"/>
            <a:ext cx="6643334" cy="5456583"/>
          </a:xfrm>
        </p:spPr>
        <p:txBody>
          <a:bodyPr>
            <a:normAutofit fontScale="92500" lnSpcReduction="10000"/>
          </a:bodyPr>
          <a:lstStyle/>
          <a:p>
            <a:pPr algn="just">
              <a:lnSpc>
                <a:spcPct val="90000"/>
              </a:lnSpc>
            </a:pPr>
            <a:r>
              <a:rPr lang="es-CO" sz="2400" dirty="0"/>
              <a:t>Misión: Fundación San Mateo esta comprometida en la formación integral de profesionales con espíritu: éticos, cívicos, creativos y críticos. Apropiándose del manejo de nuevas tecnologías de información y comunicación, formando ciudadanos con capacidad de liderazgo que participen en el desarrollo económico, social y cultural.</a:t>
            </a:r>
          </a:p>
          <a:p>
            <a:pPr algn="just">
              <a:lnSpc>
                <a:spcPct val="90000"/>
              </a:lnSpc>
            </a:pPr>
            <a:r>
              <a:rPr lang="es-CO" sz="2400" dirty="0"/>
              <a:t>Visión: Fundación san mateo se proyecta a nivel nacional por su formación por ciclos propedéuticos mediante la formación personal y profesional en actividades académicas, culturales y el uso y manejo de </a:t>
            </a:r>
            <a:r>
              <a:rPr lang="es-CO" sz="2400" dirty="0" err="1"/>
              <a:t>TIC´s</a:t>
            </a:r>
            <a:r>
              <a:rPr lang="es-CO" sz="2400" dirty="0"/>
              <a:t>, fomentando la investigación y la proyección hacia el sentido social y con su objetivo primordial de la excelencia académica.</a:t>
            </a:r>
          </a:p>
          <a:p>
            <a:pPr algn="just">
              <a:lnSpc>
                <a:spcPct val="90000"/>
              </a:lnSpc>
            </a:pPr>
            <a:endParaRPr lang="es-CO" sz="2400" dirty="0"/>
          </a:p>
        </p:txBody>
      </p:sp>
    </p:spTree>
    <p:extLst>
      <p:ext uri="{BB962C8B-B14F-4D97-AF65-F5344CB8AC3E}">
        <p14:creationId xmlns:p14="http://schemas.microsoft.com/office/powerpoint/2010/main" val="1885884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6" name="Freeform: Shape 15">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3D614C20-6FEC-41A1-BE2E-5D8029D516C8}"/>
              </a:ext>
            </a:extLst>
          </p:cNvPr>
          <p:cNvSpPr>
            <a:spLocks noGrp="1"/>
          </p:cNvSpPr>
          <p:nvPr>
            <p:ph type="title"/>
          </p:nvPr>
        </p:nvSpPr>
        <p:spPr>
          <a:xfrm>
            <a:off x="653143" y="1645920"/>
            <a:ext cx="3522879" cy="4470821"/>
          </a:xfrm>
        </p:spPr>
        <p:txBody>
          <a:bodyPr>
            <a:normAutofit/>
          </a:bodyPr>
          <a:lstStyle/>
          <a:p>
            <a:pPr algn="r"/>
            <a:r>
              <a:rPr lang="es-CO" altLang="es-CO">
                <a:solidFill>
                  <a:srgbClr val="FFFFFF"/>
                </a:solidFill>
                <a:cs typeface="Arial" panose="020B0604020202020204" pitchFamily="34" charset="0"/>
              </a:rPr>
              <a:t>3. Conoce el modelo de formación de la institución</a:t>
            </a:r>
            <a:endParaRPr lang="es-CO">
              <a:solidFill>
                <a:srgbClr val="FFFFFF"/>
              </a:solidFill>
            </a:endParaRPr>
          </a:p>
        </p:txBody>
      </p:sp>
      <p:sp>
        <p:nvSpPr>
          <p:cNvPr id="7" name="Marcador de contenido 6">
            <a:extLst>
              <a:ext uri="{FF2B5EF4-FFF2-40B4-BE49-F238E27FC236}">
                <a16:creationId xmlns:a16="http://schemas.microsoft.com/office/drawing/2014/main" id="{E7221E78-88E6-4175-B45F-415B4124B15D}"/>
              </a:ext>
            </a:extLst>
          </p:cNvPr>
          <p:cNvSpPr>
            <a:spLocks noGrp="1"/>
          </p:cNvSpPr>
          <p:nvPr>
            <p:ph idx="1"/>
          </p:nvPr>
        </p:nvSpPr>
        <p:spPr>
          <a:xfrm>
            <a:off x="5204109" y="1645920"/>
            <a:ext cx="5919503" cy="4470821"/>
          </a:xfrm>
        </p:spPr>
        <p:txBody>
          <a:bodyPr>
            <a:normAutofit/>
          </a:bodyPr>
          <a:lstStyle/>
          <a:p>
            <a:r>
              <a:rPr lang="es-CO" dirty="0"/>
              <a:t>Fundación san mateo tiene un  modelo pedagógico basado en las </a:t>
            </a:r>
            <a:r>
              <a:rPr lang="es-CO" dirty="0" err="1"/>
              <a:t>TIC´s</a:t>
            </a:r>
            <a:r>
              <a:rPr lang="es-CO" dirty="0"/>
              <a:t> para sus programas propedéuticos presenciales y virtuales. Este modelo esta basado en el modelo eLearning o a distancia, el cual se da mediante el uso de Internet y sus herramientas virtuales.</a:t>
            </a:r>
          </a:p>
          <a:p>
            <a:r>
              <a:rPr lang="es-CO" dirty="0"/>
              <a:t>Siendo un proceso de interacción entre el sujeto y el medio (social y cultural)</a:t>
            </a:r>
          </a:p>
        </p:txBody>
      </p:sp>
    </p:spTree>
    <p:extLst>
      <p:ext uri="{BB962C8B-B14F-4D97-AF65-F5344CB8AC3E}">
        <p14:creationId xmlns:p14="http://schemas.microsoft.com/office/powerpoint/2010/main" val="382702327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Freeform: Shape 13">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ítulo 3">
            <a:extLst>
              <a:ext uri="{FF2B5EF4-FFF2-40B4-BE49-F238E27FC236}">
                <a16:creationId xmlns:a16="http://schemas.microsoft.com/office/drawing/2014/main" id="{DC1416D3-25B6-4E64-A3CF-923430E8094D}"/>
              </a:ext>
            </a:extLst>
          </p:cNvPr>
          <p:cNvSpPr>
            <a:spLocks noGrp="1"/>
          </p:cNvSpPr>
          <p:nvPr>
            <p:ph type="title"/>
          </p:nvPr>
        </p:nvSpPr>
        <p:spPr>
          <a:xfrm>
            <a:off x="132523" y="1645920"/>
            <a:ext cx="4651512" cy="4470821"/>
          </a:xfrm>
        </p:spPr>
        <p:txBody>
          <a:bodyPr>
            <a:noAutofit/>
          </a:bodyPr>
          <a:lstStyle/>
          <a:p>
            <a:pPr algn="just"/>
            <a:r>
              <a:rPr lang="es-CO" altLang="es-CO" sz="3600" dirty="0">
                <a:solidFill>
                  <a:schemeClr val="bg2"/>
                </a:solidFill>
                <a:cs typeface="Arial" panose="020B0604020202020204" pitchFamily="34" charset="0"/>
              </a:rPr>
              <a:t>4. Reconoce su Plan de estudios comprometiéndose con su proceso de formación.</a:t>
            </a:r>
            <a:endParaRPr lang="es-CO" sz="3600" dirty="0">
              <a:solidFill>
                <a:schemeClr val="bg2"/>
              </a:solidFill>
            </a:endParaRPr>
          </a:p>
        </p:txBody>
      </p:sp>
      <p:sp>
        <p:nvSpPr>
          <p:cNvPr id="5" name="Marcador de contenido 4">
            <a:extLst>
              <a:ext uri="{FF2B5EF4-FFF2-40B4-BE49-F238E27FC236}">
                <a16:creationId xmlns:a16="http://schemas.microsoft.com/office/drawing/2014/main" id="{8FC5B52C-3D59-4239-AF36-D03EF0D7B52D}"/>
              </a:ext>
            </a:extLst>
          </p:cNvPr>
          <p:cNvSpPr>
            <a:spLocks noGrp="1"/>
          </p:cNvSpPr>
          <p:nvPr>
            <p:ph idx="1"/>
          </p:nvPr>
        </p:nvSpPr>
        <p:spPr>
          <a:xfrm>
            <a:off x="5204109" y="1258957"/>
            <a:ext cx="6630082" cy="5234607"/>
          </a:xfrm>
        </p:spPr>
        <p:txBody>
          <a:bodyPr>
            <a:normAutofit fontScale="92500" lnSpcReduction="10000"/>
          </a:bodyPr>
          <a:lstStyle/>
          <a:p>
            <a:pPr algn="just"/>
            <a:r>
              <a:rPr lang="es-MX" dirty="0"/>
              <a:t>El Ingeniero en Seguridad y Salud para el Trabajo de la San Mateo es un profesional integral, creativo, contextualizado, de rápida adaptación al cambio, capaz de usar sus habilidades, sus valores, los conocimientos en su disciplina para el diseño, implementación, seguimiento y control de los programas en salud ocupacional, seguridad industrial, medio ambiente y sistemas integrales de calidad.</a:t>
            </a:r>
            <a:br>
              <a:rPr lang="es-MX" dirty="0"/>
            </a:br>
            <a:br>
              <a:rPr lang="es-MX" dirty="0"/>
            </a:br>
            <a:r>
              <a:rPr lang="es-MX" dirty="0"/>
              <a:t>Estos conocimientos le permitirán, por medio de la interrelación con los avances tecnológicos, dar valor agregado a los productos y servicios y asegurar la integridad de los trabajadores y los bienes de las empresas, con sentido de auto sostenibilidad y respecto al medio ambiente de manera que se favorezca el desarrollo de organizaciones competitivas, competentes y de clase mundial.</a:t>
            </a:r>
            <a:endParaRPr lang="es-CO" dirty="0"/>
          </a:p>
        </p:txBody>
      </p:sp>
    </p:spTree>
    <p:extLst>
      <p:ext uri="{BB962C8B-B14F-4D97-AF65-F5344CB8AC3E}">
        <p14:creationId xmlns:p14="http://schemas.microsoft.com/office/powerpoint/2010/main" val="2374359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 name="Diagram 7">
            <a:extLst>
              <a:ext uri="{FF2B5EF4-FFF2-40B4-BE49-F238E27FC236}">
                <a16:creationId xmlns:a16="http://schemas.microsoft.com/office/drawing/2014/main" id="{1FAEE723-3C2F-46AF-8DFD-2FC81FCB1FEE}"/>
              </a:ext>
            </a:extLst>
          </p:cNvPr>
          <p:cNvGraphicFramePr/>
          <p:nvPr>
            <p:extLst>
              <p:ext uri="{D42A27DB-BD31-4B8C-83A1-F6EECF244321}">
                <p14:modId xmlns:p14="http://schemas.microsoft.com/office/powerpoint/2010/main" val="2931586856"/>
              </p:ext>
            </p:extLst>
          </p:nvPr>
        </p:nvGraphicFramePr>
        <p:xfrm>
          <a:off x="0" y="0"/>
          <a:ext cx="12073179"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8" name="Group 28">
            <a:extLst>
              <a:ext uri="{FF2B5EF4-FFF2-40B4-BE49-F238E27FC236}">
                <a16:creationId xmlns:a16="http://schemas.microsoft.com/office/drawing/2014/main" id="{34F41755-11B3-4D87-8200-035486E6E38D}"/>
              </a:ext>
            </a:extLst>
          </p:cNvPr>
          <p:cNvGrpSpPr/>
          <p:nvPr/>
        </p:nvGrpSpPr>
        <p:grpSpPr>
          <a:xfrm>
            <a:off x="64868" y="3722657"/>
            <a:ext cx="927347" cy="1634371"/>
            <a:chOff x="1379476" y="3717032"/>
            <a:chExt cx="792088" cy="1369765"/>
          </a:xfrm>
        </p:grpSpPr>
        <p:cxnSp>
          <p:nvCxnSpPr>
            <p:cNvPr id="49" name="Straight Connector 9">
              <a:extLst>
                <a:ext uri="{FF2B5EF4-FFF2-40B4-BE49-F238E27FC236}">
                  <a16:creationId xmlns:a16="http://schemas.microsoft.com/office/drawing/2014/main" id="{8A0C5C7F-5E8F-4378-A437-DA278CAE088B}"/>
                </a:ext>
              </a:extLst>
            </p:cNvPr>
            <p:cNvCxnSpPr/>
            <p:nvPr/>
          </p:nvCxnSpPr>
          <p:spPr>
            <a:xfrm>
              <a:off x="1775520" y="3789040"/>
              <a:ext cx="0" cy="720080"/>
            </a:xfrm>
            <a:prstGeom prst="line">
              <a:avLst/>
            </a:prstGeom>
            <a:ln>
              <a:solidFill>
                <a:srgbClr val="2D3E50"/>
              </a:solidFill>
              <a:prstDash val="dash"/>
            </a:ln>
          </p:spPr>
          <p:style>
            <a:lnRef idx="1">
              <a:schemeClr val="accent1"/>
            </a:lnRef>
            <a:fillRef idx="0">
              <a:schemeClr val="accent1"/>
            </a:fillRef>
            <a:effectRef idx="0">
              <a:schemeClr val="accent1"/>
            </a:effectRef>
            <a:fontRef idx="minor">
              <a:schemeClr val="tx1"/>
            </a:fontRef>
          </p:style>
        </p:cxnSp>
        <p:sp>
          <p:nvSpPr>
            <p:cNvPr id="50" name="Oval 10">
              <a:extLst>
                <a:ext uri="{FF2B5EF4-FFF2-40B4-BE49-F238E27FC236}">
                  <a16:creationId xmlns:a16="http://schemas.microsoft.com/office/drawing/2014/main" id="{26B55A90-6540-4F5A-9FA0-B7176DE48A07}"/>
                </a:ext>
              </a:extLst>
            </p:cNvPr>
            <p:cNvSpPr/>
            <p:nvPr/>
          </p:nvSpPr>
          <p:spPr>
            <a:xfrm>
              <a:off x="1716084" y="3717032"/>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11">
              <a:extLst>
                <a:ext uri="{FF2B5EF4-FFF2-40B4-BE49-F238E27FC236}">
                  <a16:creationId xmlns:a16="http://schemas.microsoft.com/office/drawing/2014/main" id="{8A582694-79C3-4B5D-BD6C-8C2C280171C4}"/>
                </a:ext>
              </a:extLst>
            </p:cNvPr>
            <p:cNvSpPr/>
            <p:nvPr/>
          </p:nvSpPr>
          <p:spPr>
            <a:xfrm>
              <a:off x="1379476" y="4294709"/>
              <a:ext cx="792088" cy="792088"/>
            </a:xfrm>
            <a:prstGeom prst="ellipse">
              <a:avLst/>
            </a:prstGeom>
            <a:solidFill>
              <a:schemeClr val="bg1"/>
            </a:solidFill>
            <a:ln w="28575">
              <a:solidFill>
                <a:srgbClr val="2D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2D3E50"/>
                  </a:solidFill>
                  <a:latin typeface="FontAwesome" pitchFamily="2" charset="0"/>
                </a:rPr>
                <a:t>1</a:t>
              </a:r>
            </a:p>
          </p:txBody>
        </p:sp>
      </p:grpSp>
      <p:grpSp>
        <p:nvGrpSpPr>
          <p:cNvPr id="52" name="Group 22">
            <a:extLst>
              <a:ext uri="{FF2B5EF4-FFF2-40B4-BE49-F238E27FC236}">
                <a16:creationId xmlns:a16="http://schemas.microsoft.com/office/drawing/2014/main" id="{17A89E62-A7B7-433E-9749-78F10DB8A85F}"/>
              </a:ext>
            </a:extLst>
          </p:cNvPr>
          <p:cNvGrpSpPr/>
          <p:nvPr/>
        </p:nvGrpSpPr>
        <p:grpSpPr>
          <a:xfrm>
            <a:off x="2405093" y="1411214"/>
            <a:ext cx="973415" cy="1726522"/>
            <a:chOff x="2570677" y="3717032"/>
            <a:chExt cx="792088" cy="1369765"/>
          </a:xfrm>
        </p:grpSpPr>
        <p:cxnSp>
          <p:nvCxnSpPr>
            <p:cNvPr id="53" name="Straight Connector 14">
              <a:extLst>
                <a:ext uri="{FF2B5EF4-FFF2-40B4-BE49-F238E27FC236}">
                  <a16:creationId xmlns:a16="http://schemas.microsoft.com/office/drawing/2014/main" id="{74A5D65A-FD6E-4706-BA33-ADB02ED22BF4}"/>
                </a:ext>
              </a:extLst>
            </p:cNvPr>
            <p:cNvCxnSpPr/>
            <p:nvPr/>
          </p:nvCxnSpPr>
          <p:spPr>
            <a:xfrm>
              <a:off x="2966721" y="4366717"/>
              <a:ext cx="0" cy="720080"/>
            </a:xfrm>
            <a:prstGeom prst="line">
              <a:avLst/>
            </a:prstGeom>
            <a:ln>
              <a:solidFill>
                <a:srgbClr val="8D44AD"/>
              </a:solidFill>
              <a:prstDash val="dash"/>
            </a:ln>
          </p:spPr>
          <p:style>
            <a:lnRef idx="1">
              <a:schemeClr val="accent1"/>
            </a:lnRef>
            <a:fillRef idx="0">
              <a:schemeClr val="accent1"/>
            </a:fillRef>
            <a:effectRef idx="0">
              <a:schemeClr val="accent1"/>
            </a:effectRef>
            <a:fontRef idx="minor">
              <a:schemeClr val="tx1"/>
            </a:fontRef>
          </p:style>
        </p:cxnSp>
        <p:sp>
          <p:nvSpPr>
            <p:cNvPr id="54" name="Oval 15">
              <a:extLst>
                <a:ext uri="{FF2B5EF4-FFF2-40B4-BE49-F238E27FC236}">
                  <a16:creationId xmlns:a16="http://schemas.microsoft.com/office/drawing/2014/main" id="{ECEF3705-AE98-492D-AE4D-23CAB530AD03}"/>
                </a:ext>
              </a:extLst>
            </p:cNvPr>
            <p:cNvSpPr/>
            <p:nvPr/>
          </p:nvSpPr>
          <p:spPr>
            <a:xfrm>
              <a:off x="2907285" y="4967925"/>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21">
              <a:extLst>
                <a:ext uri="{FF2B5EF4-FFF2-40B4-BE49-F238E27FC236}">
                  <a16:creationId xmlns:a16="http://schemas.microsoft.com/office/drawing/2014/main" id="{87E00FDA-731F-43A7-9F49-DDB3AE3E8D3A}"/>
                </a:ext>
              </a:extLst>
            </p:cNvPr>
            <p:cNvSpPr/>
            <p:nvPr/>
          </p:nvSpPr>
          <p:spPr>
            <a:xfrm>
              <a:off x="2570677" y="3717032"/>
              <a:ext cx="792088" cy="792088"/>
            </a:xfrm>
            <a:prstGeom prst="ellipse">
              <a:avLst/>
            </a:prstGeom>
            <a:solidFill>
              <a:schemeClr val="bg1"/>
            </a:solidFill>
            <a:ln w="28575">
              <a:solidFill>
                <a:srgbClr val="8D44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8D44AD"/>
                  </a:solidFill>
                  <a:latin typeface="FontAwesome" pitchFamily="2" charset="0"/>
                </a:rPr>
                <a:t>2</a:t>
              </a:r>
            </a:p>
          </p:txBody>
        </p:sp>
      </p:grpSp>
      <p:grpSp>
        <p:nvGrpSpPr>
          <p:cNvPr id="56" name="Group 29">
            <a:extLst>
              <a:ext uri="{FF2B5EF4-FFF2-40B4-BE49-F238E27FC236}">
                <a16:creationId xmlns:a16="http://schemas.microsoft.com/office/drawing/2014/main" id="{90661A0E-6096-40F3-9FD5-4B1186F02CDC}"/>
              </a:ext>
            </a:extLst>
          </p:cNvPr>
          <p:cNvGrpSpPr/>
          <p:nvPr/>
        </p:nvGrpSpPr>
        <p:grpSpPr>
          <a:xfrm>
            <a:off x="3914877" y="3685318"/>
            <a:ext cx="985782" cy="1726522"/>
            <a:chOff x="1379476" y="3717032"/>
            <a:chExt cx="792088" cy="1369765"/>
          </a:xfrm>
        </p:grpSpPr>
        <p:cxnSp>
          <p:nvCxnSpPr>
            <p:cNvPr id="57" name="Straight Connector 30">
              <a:extLst>
                <a:ext uri="{FF2B5EF4-FFF2-40B4-BE49-F238E27FC236}">
                  <a16:creationId xmlns:a16="http://schemas.microsoft.com/office/drawing/2014/main" id="{321B0C6E-C305-4AB3-8215-91C1A9E366E2}"/>
                </a:ext>
              </a:extLst>
            </p:cNvPr>
            <p:cNvCxnSpPr/>
            <p:nvPr/>
          </p:nvCxnSpPr>
          <p:spPr>
            <a:xfrm>
              <a:off x="1775520" y="3789040"/>
              <a:ext cx="0" cy="720080"/>
            </a:xfrm>
            <a:prstGeom prst="line">
              <a:avLst/>
            </a:prstGeom>
            <a:ln>
              <a:solidFill>
                <a:srgbClr val="297FB8"/>
              </a:solidFill>
              <a:prstDash val="dash"/>
            </a:ln>
          </p:spPr>
          <p:style>
            <a:lnRef idx="1">
              <a:schemeClr val="accent1"/>
            </a:lnRef>
            <a:fillRef idx="0">
              <a:schemeClr val="accent1"/>
            </a:fillRef>
            <a:effectRef idx="0">
              <a:schemeClr val="accent1"/>
            </a:effectRef>
            <a:fontRef idx="minor">
              <a:schemeClr val="tx1"/>
            </a:fontRef>
          </p:style>
        </p:cxnSp>
        <p:sp>
          <p:nvSpPr>
            <p:cNvPr id="58" name="Oval 31">
              <a:extLst>
                <a:ext uri="{FF2B5EF4-FFF2-40B4-BE49-F238E27FC236}">
                  <a16:creationId xmlns:a16="http://schemas.microsoft.com/office/drawing/2014/main" id="{D32032FC-8B21-4FCD-8E06-CDD255C7428D}"/>
                </a:ext>
              </a:extLst>
            </p:cNvPr>
            <p:cNvSpPr/>
            <p:nvPr/>
          </p:nvSpPr>
          <p:spPr>
            <a:xfrm>
              <a:off x="1716084" y="3717032"/>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32">
              <a:extLst>
                <a:ext uri="{FF2B5EF4-FFF2-40B4-BE49-F238E27FC236}">
                  <a16:creationId xmlns:a16="http://schemas.microsoft.com/office/drawing/2014/main" id="{2B1DB010-03A5-4E71-A988-49E4A63BBC27}"/>
                </a:ext>
              </a:extLst>
            </p:cNvPr>
            <p:cNvSpPr/>
            <p:nvPr/>
          </p:nvSpPr>
          <p:spPr>
            <a:xfrm>
              <a:off x="1379476" y="4294709"/>
              <a:ext cx="792088" cy="792088"/>
            </a:xfrm>
            <a:prstGeom prst="ellipse">
              <a:avLst/>
            </a:prstGeom>
            <a:solidFill>
              <a:schemeClr val="bg1"/>
            </a:solidFill>
            <a:ln w="28575">
              <a:solidFill>
                <a:srgbClr val="297F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297FB8"/>
                  </a:solidFill>
                  <a:latin typeface="FontAwesome" pitchFamily="2" charset="0"/>
                </a:rPr>
                <a:t>3</a:t>
              </a:r>
            </a:p>
          </p:txBody>
        </p:sp>
      </p:grpSp>
      <p:grpSp>
        <p:nvGrpSpPr>
          <p:cNvPr id="60" name="Group 33">
            <a:extLst>
              <a:ext uri="{FF2B5EF4-FFF2-40B4-BE49-F238E27FC236}">
                <a16:creationId xmlns:a16="http://schemas.microsoft.com/office/drawing/2014/main" id="{C0948106-3177-4627-84F0-C6DFFBAB6E99}"/>
              </a:ext>
            </a:extLst>
          </p:cNvPr>
          <p:cNvGrpSpPr/>
          <p:nvPr/>
        </p:nvGrpSpPr>
        <p:grpSpPr>
          <a:xfrm>
            <a:off x="6423886" y="1561046"/>
            <a:ext cx="905011" cy="1576690"/>
            <a:chOff x="2570677" y="3717032"/>
            <a:chExt cx="792088" cy="1369765"/>
          </a:xfrm>
        </p:grpSpPr>
        <p:cxnSp>
          <p:nvCxnSpPr>
            <p:cNvPr id="61" name="Straight Connector 34">
              <a:extLst>
                <a:ext uri="{FF2B5EF4-FFF2-40B4-BE49-F238E27FC236}">
                  <a16:creationId xmlns:a16="http://schemas.microsoft.com/office/drawing/2014/main" id="{5E895A13-9E88-4751-AACC-11002CDCC74A}"/>
                </a:ext>
              </a:extLst>
            </p:cNvPr>
            <p:cNvCxnSpPr/>
            <p:nvPr/>
          </p:nvCxnSpPr>
          <p:spPr>
            <a:xfrm>
              <a:off x="2966721" y="4366717"/>
              <a:ext cx="0" cy="720080"/>
            </a:xfrm>
            <a:prstGeom prst="line">
              <a:avLst/>
            </a:prstGeom>
            <a:ln>
              <a:solidFill>
                <a:srgbClr val="27AE61"/>
              </a:solidFill>
              <a:prstDash val="dash"/>
            </a:ln>
          </p:spPr>
          <p:style>
            <a:lnRef idx="1">
              <a:schemeClr val="accent1"/>
            </a:lnRef>
            <a:fillRef idx="0">
              <a:schemeClr val="accent1"/>
            </a:fillRef>
            <a:effectRef idx="0">
              <a:schemeClr val="accent1"/>
            </a:effectRef>
            <a:fontRef idx="minor">
              <a:schemeClr val="tx1"/>
            </a:fontRef>
          </p:style>
        </p:cxnSp>
        <p:sp>
          <p:nvSpPr>
            <p:cNvPr id="62" name="Oval 35">
              <a:extLst>
                <a:ext uri="{FF2B5EF4-FFF2-40B4-BE49-F238E27FC236}">
                  <a16:creationId xmlns:a16="http://schemas.microsoft.com/office/drawing/2014/main" id="{70ED95CD-339C-4616-BA4F-804D8D5FF64A}"/>
                </a:ext>
              </a:extLst>
            </p:cNvPr>
            <p:cNvSpPr/>
            <p:nvPr/>
          </p:nvSpPr>
          <p:spPr>
            <a:xfrm>
              <a:off x="2907285" y="4967925"/>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36">
              <a:extLst>
                <a:ext uri="{FF2B5EF4-FFF2-40B4-BE49-F238E27FC236}">
                  <a16:creationId xmlns:a16="http://schemas.microsoft.com/office/drawing/2014/main" id="{75BC7C0B-E02B-4B2D-899D-EFAA87B377C1}"/>
                </a:ext>
              </a:extLst>
            </p:cNvPr>
            <p:cNvSpPr/>
            <p:nvPr/>
          </p:nvSpPr>
          <p:spPr>
            <a:xfrm>
              <a:off x="2570677" y="3717032"/>
              <a:ext cx="792088" cy="792088"/>
            </a:xfrm>
            <a:prstGeom prst="ellipse">
              <a:avLst/>
            </a:prstGeom>
            <a:solidFill>
              <a:schemeClr val="bg1"/>
            </a:solidFill>
            <a:ln w="28575">
              <a:solidFill>
                <a:srgbClr val="27AE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27AE61"/>
                  </a:solidFill>
                  <a:latin typeface="FontAwesome" pitchFamily="2" charset="0"/>
                </a:rPr>
                <a:t>4</a:t>
              </a:r>
            </a:p>
          </p:txBody>
        </p:sp>
      </p:grpSp>
      <p:grpSp>
        <p:nvGrpSpPr>
          <p:cNvPr id="64" name="Group 37">
            <a:extLst>
              <a:ext uri="{FF2B5EF4-FFF2-40B4-BE49-F238E27FC236}">
                <a16:creationId xmlns:a16="http://schemas.microsoft.com/office/drawing/2014/main" id="{0E2CF9C6-7210-437D-ABE1-9A5329F966D0}"/>
              </a:ext>
            </a:extLst>
          </p:cNvPr>
          <p:cNvGrpSpPr/>
          <p:nvPr/>
        </p:nvGrpSpPr>
        <p:grpSpPr>
          <a:xfrm>
            <a:off x="7810091" y="3722657"/>
            <a:ext cx="958481" cy="1634980"/>
            <a:chOff x="1379476" y="3717032"/>
            <a:chExt cx="792088" cy="1369765"/>
          </a:xfrm>
        </p:grpSpPr>
        <p:cxnSp>
          <p:nvCxnSpPr>
            <p:cNvPr id="65" name="Straight Connector 38">
              <a:extLst>
                <a:ext uri="{FF2B5EF4-FFF2-40B4-BE49-F238E27FC236}">
                  <a16:creationId xmlns:a16="http://schemas.microsoft.com/office/drawing/2014/main" id="{1D8AF00E-B764-4605-AA2B-2D427C0E9C9E}"/>
                </a:ext>
              </a:extLst>
            </p:cNvPr>
            <p:cNvCxnSpPr/>
            <p:nvPr/>
          </p:nvCxnSpPr>
          <p:spPr>
            <a:xfrm>
              <a:off x="1775520" y="3789040"/>
              <a:ext cx="0" cy="720080"/>
            </a:xfrm>
            <a:prstGeom prst="line">
              <a:avLst/>
            </a:prstGeom>
            <a:ln>
              <a:solidFill>
                <a:srgbClr val="E84C3D"/>
              </a:solidFill>
              <a:prstDash val="dash"/>
            </a:ln>
          </p:spPr>
          <p:style>
            <a:lnRef idx="1">
              <a:schemeClr val="accent1"/>
            </a:lnRef>
            <a:fillRef idx="0">
              <a:schemeClr val="accent1"/>
            </a:fillRef>
            <a:effectRef idx="0">
              <a:schemeClr val="accent1"/>
            </a:effectRef>
            <a:fontRef idx="minor">
              <a:schemeClr val="tx1"/>
            </a:fontRef>
          </p:style>
        </p:cxnSp>
        <p:sp>
          <p:nvSpPr>
            <p:cNvPr id="66" name="Oval 39">
              <a:extLst>
                <a:ext uri="{FF2B5EF4-FFF2-40B4-BE49-F238E27FC236}">
                  <a16:creationId xmlns:a16="http://schemas.microsoft.com/office/drawing/2014/main" id="{D8B8ED33-9B43-44F0-BC5F-6AD172E71496}"/>
                </a:ext>
              </a:extLst>
            </p:cNvPr>
            <p:cNvSpPr/>
            <p:nvPr/>
          </p:nvSpPr>
          <p:spPr>
            <a:xfrm>
              <a:off x="1716084" y="3717032"/>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40">
              <a:extLst>
                <a:ext uri="{FF2B5EF4-FFF2-40B4-BE49-F238E27FC236}">
                  <a16:creationId xmlns:a16="http://schemas.microsoft.com/office/drawing/2014/main" id="{E1C4CAC8-2AEB-408D-9972-92594CB27E41}"/>
                </a:ext>
              </a:extLst>
            </p:cNvPr>
            <p:cNvSpPr/>
            <p:nvPr/>
          </p:nvSpPr>
          <p:spPr>
            <a:xfrm>
              <a:off x="1379476" y="4294709"/>
              <a:ext cx="792088" cy="792088"/>
            </a:xfrm>
            <a:prstGeom prst="ellipse">
              <a:avLst/>
            </a:prstGeom>
            <a:solidFill>
              <a:schemeClr val="bg1"/>
            </a:solidFill>
            <a:ln w="28575">
              <a:solidFill>
                <a:srgbClr val="E84C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E84C3D"/>
                  </a:solidFill>
                  <a:latin typeface="FontAwesome" pitchFamily="2" charset="0"/>
                </a:rPr>
                <a:t>5</a:t>
              </a:r>
            </a:p>
          </p:txBody>
        </p:sp>
      </p:grpSp>
      <p:grpSp>
        <p:nvGrpSpPr>
          <p:cNvPr id="68" name="Group 41">
            <a:extLst>
              <a:ext uri="{FF2B5EF4-FFF2-40B4-BE49-F238E27FC236}">
                <a16:creationId xmlns:a16="http://schemas.microsoft.com/office/drawing/2014/main" id="{FA8060B1-AD3F-437D-B8F5-79A9929FE253}"/>
              </a:ext>
            </a:extLst>
          </p:cNvPr>
          <p:cNvGrpSpPr/>
          <p:nvPr/>
        </p:nvGrpSpPr>
        <p:grpSpPr>
          <a:xfrm>
            <a:off x="10423266" y="1517786"/>
            <a:ext cx="890221" cy="1605314"/>
            <a:chOff x="2570677" y="3717032"/>
            <a:chExt cx="792088" cy="1369765"/>
          </a:xfrm>
        </p:grpSpPr>
        <p:cxnSp>
          <p:nvCxnSpPr>
            <p:cNvPr id="69" name="Straight Connector 42">
              <a:extLst>
                <a:ext uri="{FF2B5EF4-FFF2-40B4-BE49-F238E27FC236}">
                  <a16:creationId xmlns:a16="http://schemas.microsoft.com/office/drawing/2014/main" id="{D6A7C1BA-3E88-4438-81CD-BEC8666F6AD8}"/>
                </a:ext>
              </a:extLst>
            </p:cNvPr>
            <p:cNvCxnSpPr/>
            <p:nvPr/>
          </p:nvCxnSpPr>
          <p:spPr>
            <a:xfrm>
              <a:off x="2966721" y="4366717"/>
              <a:ext cx="0" cy="720080"/>
            </a:xfrm>
            <a:prstGeom prst="line">
              <a:avLst/>
            </a:prstGeom>
            <a:ln>
              <a:solidFill>
                <a:srgbClr val="F39C11"/>
              </a:solidFill>
              <a:prstDash val="dash"/>
            </a:ln>
          </p:spPr>
          <p:style>
            <a:lnRef idx="1">
              <a:schemeClr val="accent1"/>
            </a:lnRef>
            <a:fillRef idx="0">
              <a:schemeClr val="accent1"/>
            </a:fillRef>
            <a:effectRef idx="0">
              <a:schemeClr val="accent1"/>
            </a:effectRef>
            <a:fontRef idx="minor">
              <a:schemeClr val="tx1"/>
            </a:fontRef>
          </p:style>
        </p:cxnSp>
        <p:sp>
          <p:nvSpPr>
            <p:cNvPr id="70" name="Oval 43">
              <a:extLst>
                <a:ext uri="{FF2B5EF4-FFF2-40B4-BE49-F238E27FC236}">
                  <a16:creationId xmlns:a16="http://schemas.microsoft.com/office/drawing/2014/main" id="{35A47A49-077B-496C-9649-225996976A15}"/>
                </a:ext>
              </a:extLst>
            </p:cNvPr>
            <p:cNvSpPr/>
            <p:nvPr/>
          </p:nvSpPr>
          <p:spPr>
            <a:xfrm>
              <a:off x="2907285" y="4967925"/>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44">
              <a:extLst>
                <a:ext uri="{FF2B5EF4-FFF2-40B4-BE49-F238E27FC236}">
                  <a16:creationId xmlns:a16="http://schemas.microsoft.com/office/drawing/2014/main" id="{FD3B1200-ED76-47DB-A081-E49A818C171B}"/>
                </a:ext>
              </a:extLst>
            </p:cNvPr>
            <p:cNvSpPr/>
            <p:nvPr/>
          </p:nvSpPr>
          <p:spPr>
            <a:xfrm>
              <a:off x="2570677" y="3717032"/>
              <a:ext cx="792088" cy="792088"/>
            </a:xfrm>
            <a:prstGeom prst="ellipse">
              <a:avLst/>
            </a:prstGeom>
            <a:solidFill>
              <a:schemeClr val="bg1"/>
            </a:solidFill>
            <a:ln w="28575">
              <a:solidFill>
                <a:srgbClr val="F39C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39C11"/>
                  </a:solidFill>
                  <a:latin typeface="FontAwesome" pitchFamily="2" charset="0"/>
                </a:rPr>
                <a:t>6</a:t>
              </a:r>
            </a:p>
          </p:txBody>
        </p:sp>
      </p:grpSp>
      <p:grpSp>
        <p:nvGrpSpPr>
          <p:cNvPr id="72" name="Group 47">
            <a:extLst>
              <a:ext uri="{FF2B5EF4-FFF2-40B4-BE49-F238E27FC236}">
                <a16:creationId xmlns:a16="http://schemas.microsoft.com/office/drawing/2014/main" id="{6BADAE58-9793-4743-B7DF-49970A407E43}"/>
              </a:ext>
            </a:extLst>
          </p:cNvPr>
          <p:cNvGrpSpPr/>
          <p:nvPr/>
        </p:nvGrpSpPr>
        <p:grpSpPr>
          <a:xfrm>
            <a:off x="1083338" y="4160784"/>
            <a:ext cx="1986130" cy="1230939"/>
            <a:chOff x="1071320" y="5111714"/>
            <a:chExt cx="1694888" cy="976587"/>
          </a:xfrm>
        </p:grpSpPr>
        <p:sp>
          <p:nvSpPr>
            <p:cNvPr id="73" name="TextBox 45">
              <a:extLst>
                <a:ext uri="{FF2B5EF4-FFF2-40B4-BE49-F238E27FC236}">
                  <a16:creationId xmlns:a16="http://schemas.microsoft.com/office/drawing/2014/main" id="{B6FF3579-DDE2-4637-94CA-54B6D65C4898}"/>
                </a:ext>
              </a:extLst>
            </p:cNvPr>
            <p:cNvSpPr txBox="1"/>
            <p:nvPr/>
          </p:nvSpPr>
          <p:spPr>
            <a:xfrm>
              <a:off x="1071321" y="5111714"/>
              <a:ext cx="886536" cy="293016"/>
            </a:xfrm>
            <a:prstGeom prst="rect">
              <a:avLst/>
            </a:prstGeom>
            <a:noFill/>
          </p:spPr>
          <p:txBody>
            <a:bodyPr wrap="none" rtlCol="0">
              <a:spAutoFit/>
            </a:bodyPr>
            <a:lstStyle/>
            <a:p>
              <a:pPr algn="ctr"/>
              <a:r>
                <a:rPr lang="en-US" b="1" dirty="0">
                  <a:solidFill>
                    <a:schemeClr val="bg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FEXADE</a:t>
              </a:r>
            </a:p>
          </p:txBody>
        </p:sp>
        <p:sp>
          <p:nvSpPr>
            <p:cNvPr id="74" name="TextBox 46">
              <a:extLst>
                <a:ext uri="{FF2B5EF4-FFF2-40B4-BE49-F238E27FC236}">
                  <a16:creationId xmlns:a16="http://schemas.microsoft.com/office/drawing/2014/main" id="{1D5AE6AE-97C3-43A0-B78B-099F629F2003}"/>
                </a:ext>
              </a:extLst>
            </p:cNvPr>
            <p:cNvSpPr txBox="1"/>
            <p:nvPr/>
          </p:nvSpPr>
          <p:spPr>
            <a:xfrm>
              <a:off x="1071320" y="5429016"/>
              <a:ext cx="1694888" cy="659285"/>
            </a:xfrm>
            <a:prstGeom prst="rect">
              <a:avLst/>
            </a:prstGeom>
            <a:noFill/>
          </p:spPr>
          <p:txBody>
            <a:bodyPr wrap="square" rtlCol="0">
              <a:spAutoFit/>
            </a:bodyPr>
            <a:lstStyle/>
            <a:p>
              <a:pPr algn="just"/>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Nace la fundación para el desarrollo del comercio exterior y estudios administrativos</a:t>
              </a:r>
            </a:p>
          </p:txBody>
        </p:sp>
      </p:grpSp>
      <p:grpSp>
        <p:nvGrpSpPr>
          <p:cNvPr id="75" name="Group 48">
            <a:extLst>
              <a:ext uri="{FF2B5EF4-FFF2-40B4-BE49-F238E27FC236}">
                <a16:creationId xmlns:a16="http://schemas.microsoft.com/office/drawing/2014/main" id="{254FECFD-3A5B-4CCC-A9CD-BE00CCFE7492}"/>
              </a:ext>
            </a:extLst>
          </p:cNvPr>
          <p:cNvGrpSpPr/>
          <p:nvPr/>
        </p:nvGrpSpPr>
        <p:grpSpPr>
          <a:xfrm>
            <a:off x="5051797" y="4147116"/>
            <a:ext cx="2293641" cy="1982645"/>
            <a:chOff x="1071320" y="5111713"/>
            <a:chExt cx="1957305" cy="1052622"/>
          </a:xfrm>
        </p:grpSpPr>
        <p:sp>
          <p:nvSpPr>
            <p:cNvPr id="76" name="TextBox 49">
              <a:extLst>
                <a:ext uri="{FF2B5EF4-FFF2-40B4-BE49-F238E27FC236}">
                  <a16:creationId xmlns:a16="http://schemas.microsoft.com/office/drawing/2014/main" id="{B6999F93-9A80-416B-BF8E-7183DFB23D39}"/>
                </a:ext>
              </a:extLst>
            </p:cNvPr>
            <p:cNvSpPr txBox="1"/>
            <p:nvPr/>
          </p:nvSpPr>
          <p:spPr>
            <a:xfrm>
              <a:off x="1071320" y="5111713"/>
              <a:ext cx="1957305" cy="343149"/>
            </a:xfrm>
            <a:prstGeom prst="rect">
              <a:avLst/>
            </a:prstGeom>
            <a:noFill/>
          </p:spPr>
          <p:txBody>
            <a:bodyPr wrap="none" rtlCol="0">
              <a:spAutoFit/>
            </a:bodyPr>
            <a:lstStyle/>
            <a:p>
              <a:pPr algn="ctr"/>
              <a:r>
                <a:rPr lang="en-US" b="1" dirty="0">
                  <a:solidFill>
                    <a:srgbClr val="174767"/>
                  </a:solidFill>
                  <a:latin typeface="Open Sans" panose="020B0606030504020204" pitchFamily="34" charset="0"/>
                  <a:ea typeface="Open Sans" panose="020B0606030504020204" pitchFamily="34" charset="0"/>
                  <a:cs typeface="Open Sans" panose="020B0606030504020204" pitchFamily="34" charset="0"/>
                </a:rPr>
                <a:t>LICENCIA DE </a:t>
              </a:r>
            </a:p>
            <a:p>
              <a:r>
                <a:rPr lang="en-US" b="1" dirty="0">
                  <a:solidFill>
                    <a:srgbClr val="174767"/>
                  </a:solidFill>
                  <a:latin typeface="Open Sans" panose="020B0606030504020204" pitchFamily="34" charset="0"/>
                  <a:ea typeface="Open Sans" panose="020B0606030504020204" pitchFamily="34" charset="0"/>
                  <a:cs typeface="Open Sans" panose="020B0606030504020204" pitchFamily="34" charset="0"/>
                </a:rPr>
                <a:t>FUNCIONAMIENTO</a:t>
              </a:r>
            </a:p>
          </p:txBody>
        </p:sp>
        <p:sp>
          <p:nvSpPr>
            <p:cNvPr id="77" name="TextBox 50">
              <a:extLst>
                <a:ext uri="{FF2B5EF4-FFF2-40B4-BE49-F238E27FC236}">
                  <a16:creationId xmlns:a16="http://schemas.microsoft.com/office/drawing/2014/main" id="{986DFA6D-28BA-490D-8E25-A2787518C703}"/>
                </a:ext>
              </a:extLst>
            </p:cNvPr>
            <p:cNvSpPr txBox="1"/>
            <p:nvPr/>
          </p:nvSpPr>
          <p:spPr>
            <a:xfrm>
              <a:off x="1071320" y="5429016"/>
              <a:ext cx="1867623" cy="735319"/>
            </a:xfrm>
            <a:prstGeom prst="rect">
              <a:avLst/>
            </a:prstGeom>
            <a:noFill/>
          </p:spPr>
          <p:txBody>
            <a:bodyPr wrap="square" rtlCol="0">
              <a:spAutoFit/>
            </a:bodyPr>
            <a:lstStyle/>
            <a:p>
              <a:pPr algn="just"/>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ICFES</a:t>
              </a: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entrega</a:t>
              </a: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licencia</a:t>
              </a: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 de </a:t>
              </a:r>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funcionamiento</a:t>
              </a: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 a </a:t>
              </a:r>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programas</a:t>
              </a: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 de </a:t>
              </a:r>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mercadeo</a:t>
              </a: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 y </a:t>
              </a:r>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finanzas</a:t>
              </a: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comercio</a:t>
              </a: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 exterior, gestion de </a:t>
              </a:r>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recursos</a:t>
              </a: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inmobiliarios. E iniciando actividades  en marzo de mismo año.</a:t>
              </a:r>
            </a:p>
          </p:txBody>
        </p:sp>
      </p:grpSp>
      <p:grpSp>
        <p:nvGrpSpPr>
          <p:cNvPr id="78" name="Group 51">
            <a:extLst>
              <a:ext uri="{FF2B5EF4-FFF2-40B4-BE49-F238E27FC236}">
                <a16:creationId xmlns:a16="http://schemas.microsoft.com/office/drawing/2014/main" id="{E7DDD302-16D1-41C5-AD30-E0155FCDC882}"/>
              </a:ext>
            </a:extLst>
          </p:cNvPr>
          <p:cNvGrpSpPr/>
          <p:nvPr/>
        </p:nvGrpSpPr>
        <p:grpSpPr>
          <a:xfrm>
            <a:off x="8931445" y="4221179"/>
            <a:ext cx="2228559" cy="1230941"/>
            <a:chOff x="1071320" y="5111713"/>
            <a:chExt cx="1901767" cy="976588"/>
          </a:xfrm>
        </p:grpSpPr>
        <p:sp>
          <p:nvSpPr>
            <p:cNvPr id="79" name="TextBox 52">
              <a:extLst>
                <a:ext uri="{FF2B5EF4-FFF2-40B4-BE49-F238E27FC236}">
                  <a16:creationId xmlns:a16="http://schemas.microsoft.com/office/drawing/2014/main" id="{7052D050-F08F-4B29-9BFF-EFF54398D0F0}"/>
                </a:ext>
              </a:extLst>
            </p:cNvPr>
            <p:cNvSpPr txBox="1"/>
            <p:nvPr/>
          </p:nvSpPr>
          <p:spPr>
            <a:xfrm>
              <a:off x="1071320" y="5111713"/>
              <a:ext cx="1901767" cy="293016"/>
            </a:xfrm>
            <a:prstGeom prst="rect">
              <a:avLst/>
            </a:prstGeom>
            <a:noFill/>
          </p:spPr>
          <p:txBody>
            <a:bodyPr wrap="none" rtlCol="0">
              <a:spAutoFit/>
            </a:bodyPr>
            <a:lstStyle/>
            <a:p>
              <a:r>
                <a:rPr lang="es-CO" b="1" dirty="0">
                  <a:solidFill>
                    <a:srgbClr val="E84C3D"/>
                  </a:solidFill>
                  <a:latin typeface="Open Sans" panose="020B0606030504020204" pitchFamily="34" charset="0"/>
                  <a:ea typeface="Open Sans" panose="020B0606030504020204" pitchFamily="34" charset="0"/>
                  <a:cs typeface="Open Sans" panose="020B0606030504020204" pitchFamily="34" charset="0"/>
                </a:rPr>
                <a:t>Nuevos programas</a:t>
              </a:r>
            </a:p>
          </p:txBody>
        </p:sp>
        <p:sp>
          <p:nvSpPr>
            <p:cNvPr id="80" name="TextBox 53">
              <a:extLst>
                <a:ext uri="{FF2B5EF4-FFF2-40B4-BE49-F238E27FC236}">
                  <a16:creationId xmlns:a16="http://schemas.microsoft.com/office/drawing/2014/main" id="{DC1EB66C-03FA-4E8C-82DD-7B2CBD4B4AB7}"/>
                </a:ext>
              </a:extLst>
            </p:cNvPr>
            <p:cNvSpPr txBox="1"/>
            <p:nvPr/>
          </p:nvSpPr>
          <p:spPr>
            <a:xfrm>
              <a:off x="1071320" y="5429015"/>
              <a:ext cx="1857954" cy="659286"/>
            </a:xfrm>
            <a:prstGeom prst="rect">
              <a:avLst/>
            </a:prstGeom>
            <a:noFill/>
          </p:spPr>
          <p:txBody>
            <a:bodyPr wrap="square" rtlCol="0">
              <a:spAutoFit/>
            </a:bodyPr>
            <a:lstStyle/>
            <a:p>
              <a:pPr algn="just"/>
              <a:r>
                <a:rPr lang="es-CO" sz="1200" dirty="0">
                  <a:solidFill>
                    <a:srgbClr val="7E8C8D"/>
                  </a:solidFill>
                  <a:latin typeface="Open Sans" panose="020B0606030504020204" pitchFamily="34" charset="0"/>
                  <a:ea typeface="Open Sans" panose="020B0606030504020204" pitchFamily="34" charset="0"/>
                  <a:cs typeface="Open Sans" panose="020B0606030504020204" pitchFamily="34" charset="0"/>
                </a:rPr>
                <a:t>TP en administración de empresas y TP en contaduría. Amplia sus horarios Diurno y Nocturno y amplia su cede.</a:t>
              </a:r>
            </a:p>
          </p:txBody>
        </p:sp>
      </p:grpSp>
      <p:grpSp>
        <p:nvGrpSpPr>
          <p:cNvPr id="81" name="Group 57">
            <a:extLst>
              <a:ext uri="{FF2B5EF4-FFF2-40B4-BE49-F238E27FC236}">
                <a16:creationId xmlns:a16="http://schemas.microsoft.com/office/drawing/2014/main" id="{DFF67118-8C2A-432D-AEB5-CECDD380AC54}"/>
              </a:ext>
            </a:extLst>
          </p:cNvPr>
          <p:cNvGrpSpPr/>
          <p:nvPr/>
        </p:nvGrpSpPr>
        <p:grpSpPr>
          <a:xfrm>
            <a:off x="359708" y="1411208"/>
            <a:ext cx="1986130" cy="1230942"/>
            <a:chOff x="1071320" y="5111713"/>
            <a:chExt cx="1694888" cy="976589"/>
          </a:xfrm>
        </p:grpSpPr>
        <p:sp>
          <p:nvSpPr>
            <p:cNvPr id="82" name="TextBox 58">
              <a:extLst>
                <a:ext uri="{FF2B5EF4-FFF2-40B4-BE49-F238E27FC236}">
                  <a16:creationId xmlns:a16="http://schemas.microsoft.com/office/drawing/2014/main" id="{BD8E2B29-2E00-412E-A2B8-4B76F353E15A}"/>
                </a:ext>
              </a:extLst>
            </p:cNvPr>
            <p:cNvSpPr txBox="1"/>
            <p:nvPr/>
          </p:nvSpPr>
          <p:spPr>
            <a:xfrm>
              <a:off x="1071320" y="5111713"/>
              <a:ext cx="662358" cy="293016"/>
            </a:xfrm>
            <a:prstGeom prst="rect">
              <a:avLst/>
            </a:prstGeom>
            <a:noFill/>
          </p:spPr>
          <p:txBody>
            <a:bodyPr wrap="none" rtlCol="0">
              <a:spAutoFit/>
            </a:bodyPr>
            <a:lstStyle/>
            <a:p>
              <a:pPr algn="ctr"/>
              <a:r>
                <a:rPr lang="en-US" b="1" dirty="0">
                  <a:solidFill>
                    <a:srgbClr val="8D44AD"/>
                  </a:solidFill>
                  <a:latin typeface="Open Sans" panose="020B0606030504020204" pitchFamily="34" charset="0"/>
                  <a:ea typeface="Open Sans" panose="020B0606030504020204" pitchFamily="34" charset="0"/>
                  <a:cs typeface="Open Sans" panose="020B0606030504020204" pitchFamily="34" charset="0"/>
                </a:rPr>
                <a:t>ICFES</a:t>
              </a:r>
            </a:p>
          </p:txBody>
        </p:sp>
        <p:sp>
          <p:nvSpPr>
            <p:cNvPr id="83" name="TextBox 59">
              <a:extLst>
                <a:ext uri="{FF2B5EF4-FFF2-40B4-BE49-F238E27FC236}">
                  <a16:creationId xmlns:a16="http://schemas.microsoft.com/office/drawing/2014/main" id="{310812F9-19D5-4A3F-BAC4-4A600DA9D729}"/>
                </a:ext>
              </a:extLst>
            </p:cNvPr>
            <p:cNvSpPr txBox="1"/>
            <p:nvPr/>
          </p:nvSpPr>
          <p:spPr>
            <a:xfrm>
              <a:off x="1071320" y="5429016"/>
              <a:ext cx="1694888" cy="659286"/>
            </a:xfrm>
            <a:prstGeom prst="rect">
              <a:avLst/>
            </a:prstGeom>
            <a:noFill/>
          </p:spPr>
          <p:txBody>
            <a:bodyPr wrap="square" rtlCol="0">
              <a:spAutoFit/>
            </a:bodyPr>
            <a:lstStyle/>
            <a:p>
              <a:pPr algn="just"/>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Aprobación ICFES y personería jurídica del 16 octubre de 1987 con </a:t>
              </a:r>
              <a:r>
                <a:rPr lang="es-CO" sz="12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N°</a:t>
              </a:r>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 14137</a:t>
              </a:r>
            </a:p>
          </p:txBody>
        </p:sp>
      </p:grpSp>
      <p:grpSp>
        <p:nvGrpSpPr>
          <p:cNvPr id="84" name="Group 60">
            <a:extLst>
              <a:ext uri="{FF2B5EF4-FFF2-40B4-BE49-F238E27FC236}">
                <a16:creationId xmlns:a16="http://schemas.microsoft.com/office/drawing/2014/main" id="{3BDBCC09-EF0C-4D11-8A02-CA2D767CD853}"/>
              </a:ext>
            </a:extLst>
          </p:cNvPr>
          <p:cNvGrpSpPr/>
          <p:nvPr/>
        </p:nvGrpSpPr>
        <p:grpSpPr>
          <a:xfrm>
            <a:off x="4045564" y="1318498"/>
            <a:ext cx="1986130" cy="1230942"/>
            <a:chOff x="1071320" y="5111713"/>
            <a:chExt cx="1694888" cy="976589"/>
          </a:xfrm>
        </p:grpSpPr>
        <p:sp>
          <p:nvSpPr>
            <p:cNvPr id="85" name="TextBox 61">
              <a:extLst>
                <a:ext uri="{FF2B5EF4-FFF2-40B4-BE49-F238E27FC236}">
                  <a16:creationId xmlns:a16="http://schemas.microsoft.com/office/drawing/2014/main" id="{FE52717E-9E49-4DAB-9B3C-197513989F89}"/>
                </a:ext>
              </a:extLst>
            </p:cNvPr>
            <p:cNvSpPr txBox="1"/>
            <p:nvPr/>
          </p:nvSpPr>
          <p:spPr>
            <a:xfrm>
              <a:off x="1071320" y="5111713"/>
              <a:ext cx="1620465" cy="293016"/>
            </a:xfrm>
            <a:prstGeom prst="rect">
              <a:avLst/>
            </a:prstGeom>
            <a:noFill/>
          </p:spPr>
          <p:txBody>
            <a:bodyPr wrap="none" rtlCol="0">
              <a:spAutoFit/>
            </a:bodyPr>
            <a:lstStyle/>
            <a:p>
              <a:pPr algn="ctr"/>
              <a:r>
                <a:rPr lang="es-CO" b="1" dirty="0">
                  <a:solidFill>
                    <a:srgbClr val="27AE61"/>
                  </a:solidFill>
                  <a:latin typeface="Open Sans" panose="020B0606030504020204" pitchFamily="34" charset="0"/>
                  <a:ea typeface="Open Sans" panose="020B0606030504020204" pitchFamily="34" charset="0"/>
                  <a:cs typeface="Open Sans" panose="020B0606030504020204" pitchFamily="34" charset="0"/>
                </a:rPr>
                <a:t>Reforma </a:t>
              </a:r>
              <a:r>
                <a:rPr lang="es-CO" b="1" dirty="0" err="1">
                  <a:solidFill>
                    <a:srgbClr val="27AE61"/>
                  </a:solidFill>
                  <a:latin typeface="Open Sans" panose="020B0606030504020204" pitchFamily="34" charset="0"/>
                  <a:ea typeface="Open Sans" panose="020B0606030504020204" pitchFamily="34" charset="0"/>
                  <a:cs typeface="Open Sans" panose="020B0606030504020204" pitchFamily="34" charset="0"/>
                </a:rPr>
                <a:t>tutaria</a:t>
              </a:r>
              <a:endParaRPr lang="es-CO" b="1" dirty="0">
                <a:solidFill>
                  <a:srgbClr val="27AE6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6" name="TextBox 62">
              <a:extLst>
                <a:ext uri="{FF2B5EF4-FFF2-40B4-BE49-F238E27FC236}">
                  <a16:creationId xmlns:a16="http://schemas.microsoft.com/office/drawing/2014/main" id="{46E72736-998F-40CD-844D-EF51A29B9D05}"/>
                </a:ext>
              </a:extLst>
            </p:cNvPr>
            <p:cNvSpPr txBox="1"/>
            <p:nvPr/>
          </p:nvSpPr>
          <p:spPr>
            <a:xfrm>
              <a:off x="1071320" y="5429016"/>
              <a:ext cx="1694888" cy="659286"/>
            </a:xfrm>
            <a:prstGeom prst="rect">
              <a:avLst/>
            </a:prstGeom>
            <a:noFill/>
          </p:spPr>
          <p:txBody>
            <a:bodyPr wrap="square" rtlCol="0">
              <a:spAutoFit/>
            </a:bodyPr>
            <a:lstStyle/>
            <a:p>
              <a:pPr algn="just"/>
              <a:r>
                <a:rPr lang="es-CO" sz="1200">
                  <a:solidFill>
                    <a:schemeClr val="bg1"/>
                  </a:solidFill>
                  <a:latin typeface="Open Sans" panose="020B0606030504020204" pitchFamily="34" charset="0"/>
                  <a:ea typeface="Open Sans" panose="020B0606030504020204" pitchFamily="34" charset="0"/>
                  <a:cs typeface="Open Sans" panose="020B0606030504020204" pitchFamily="34" charset="0"/>
                </a:rPr>
                <a:t>Reforma tutara y registro de programa Tecnoco professional en comercio internacional  SNIES 1996</a:t>
              </a:r>
            </a:p>
          </p:txBody>
        </p:sp>
      </p:grpSp>
      <p:grpSp>
        <p:nvGrpSpPr>
          <p:cNvPr id="87" name="Group 63">
            <a:extLst>
              <a:ext uri="{FF2B5EF4-FFF2-40B4-BE49-F238E27FC236}">
                <a16:creationId xmlns:a16="http://schemas.microsoft.com/office/drawing/2014/main" id="{97E57A75-2AA2-4B2D-8CD5-E65BAA2B9D7E}"/>
              </a:ext>
            </a:extLst>
          </p:cNvPr>
          <p:cNvGrpSpPr/>
          <p:nvPr/>
        </p:nvGrpSpPr>
        <p:grpSpPr>
          <a:xfrm>
            <a:off x="7967148" y="1411211"/>
            <a:ext cx="2228559" cy="1415608"/>
            <a:chOff x="1071320" y="5111713"/>
            <a:chExt cx="1901767" cy="1123097"/>
          </a:xfrm>
        </p:grpSpPr>
        <p:sp>
          <p:nvSpPr>
            <p:cNvPr id="88" name="TextBox 64">
              <a:extLst>
                <a:ext uri="{FF2B5EF4-FFF2-40B4-BE49-F238E27FC236}">
                  <a16:creationId xmlns:a16="http://schemas.microsoft.com/office/drawing/2014/main" id="{49ECBED4-6917-41D4-A8A8-21E5659E3463}"/>
                </a:ext>
              </a:extLst>
            </p:cNvPr>
            <p:cNvSpPr txBox="1"/>
            <p:nvPr/>
          </p:nvSpPr>
          <p:spPr>
            <a:xfrm>
              <a:off x="1071320" y="5111713"/>
              <a:ext cx="1901767" cy="293016"/>
            </a:xfrm>
            <a:prstGeom prst="rect">
              <a:avLst/>
            </a:prstGeom>
            <a:noFill/>
          </p:spPr>
          <p:txBody>
            <a:bodyPr wrap="none" rtlCol="0">
              <a:spAutoFit/>
            </a:bodyPr>
            <a:lstStyle/>
            <a:p>
              <a:r>
                <a:rPr lang="es-CO" b="1">
                  <a:solidFill>
                    <a:srgbClr val="F39C11"/>
                  </a:solidFill>
                  <a:latin typeface="Open Sans" panose="020B0606030504020204" pitchFamily="34" charset="0"/>
                  <a:ea typeface="Open Sans" panose="020B0606030504020204" pitchFamily="34" charset="0"/>
                  <a:cs typeface="Open Sans" panose="020B0606030504020204" pitchFamily="34" charset="0"/>
                </a:rPr>
                <a:t>Nuevos programas</a:t>
              </a:r>
            </a:p>
          </p:txBody>
        </p:sp>
        <p:sp>
          <p:nvSpPr>
            <p:cNvPr id="89" name="TextBox 65">
              <a:extLst>
                <a:ext uri="{FF2B5EF4-FFF2-40B4-BE49-F238E27FC236}">
                  <a16:creationId xmlns:a16="http://schemas.microsoft.com/office/drawing/2014/main" id="{CFC48A4B-AA8D-4117-95C2-1A2D0CFDE71B}"/>
                </a:ext>
              </a:extLst>
            </p:cNvPr>
            <p:cNvSpPr txBox="1"/>
            <p:nvPr/>
          </p:nvSpPr>
          <p:spPr>
            <a:xfrm>
              <a:off x="1071320" y="5429016"/>
              <a:ext cx="1694888" cy="805794"/>
            </a:xfrm>
            <a:prstGeom prst="rect">
              <a:avLst/>
            </a:prstGeom>
            <a:noFill/>
          </p:spPr>
          <p:txBody>
            <a:bodyPr wrap="square" rtlCol="0">
              <a:spAutoFit/>
            </a:bodyPr>
            <a:lstStyle/>
            <a:p>
              <a:pPr algn="just"/>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Registra y oferta TP en sistemas y telecomunicaciones y TP en administración de entidades en salud.</a:t>
              </a:r>
            </a:p>
          </p:txBody>
        </p:sp>
      </p:grpSp>
      <p:sp>
        <p:nvSpPr>
          <p:cNvPr id="90" name="Título 89">
            <a:extLst>
              <a:ext uri="{FF2B5EF4-FFF2-40B4-BE49-F238E27FC236}">
                <a16:creationId xmlns:a16="http://schemas.microsoft.com/office/drawing/2014/main" id="{DE53C64E-776A-4FE7-A3AA-393E6EE36122}"/>
              </a:ext>
            </a:extLst>
          </p:cNvPr>
          <p:cNvSpPr>
            <a:spLocks noGrp="1"/>
          </p:cNvSpPr>
          <p:nvPr>
            <p:ph type="title"/>
          </p:nvPr>
        </p:nvSpPr>
        <p:spPr>
          <a:xfrm>
            <a:off x="646111" y="452718"/>
            <a:ext cx="9404723" cy="918247"/>
          </a:xfrm>
        </p:spPr>
        <p:txBody>
          <a:bodyPr/>
          <a:lstStyle/>
          <a:p>
            <a:r>
              <a:rPr lang="es-CO" altLang="es-CO" sz="2400" dirty="0">
                <a:cs typeface="Arial" panose="020B0604020202020204" pitchFamily="34" charset="0"/>
              </a:rPr>
              <a:t>5. Elabora una línea del tiempo de la Fundación San Mateo de acuerdo de acuerdo con el siguiente ejemplo</a:t>
            </a:r>
            <a:endParaRPr lang="es-CO" sz="2400" dirty="0"/>
          </a:p>
        </p:txBody>
      </p:sp>
    </p:spTree>
    <p:extLst>
      <p:ext uri="{BB962C8B-B14F-4D97-AF65-F5344CB8AC3E}">
        <p14:creationId xmlns:p14="http://schemas.microsoft.com/office/powerpoint/2010/main" val="4005094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 name="Diagram 7">
            <a:extLst>
              <a:ext uri="{FF2B5EF4-FFF2-40B4-BE49-F238E27FC236}">
                <a16:creationId xmlns:a16="http://schemas.microsoft.com/office/drawing/2014/main" id="{1FAEE723-3C2F-46AF-8DFD-2FC81FCB1FEE}"/>
              </a:ext>
            </a:extLst>
          </p:cNvPr>
          <p:cNvGraphicFramePr/>
          <p:nvPr>
            <p:extLst>
              <p:ext uri="{D42A27DB-BD31-4B8C-83A1-F6EECF244321}">
                <p14:modId xmlns:p14="http://schemas.microsoft.com/office/powerpoint/2010/main" val="2853814987"/>
              </p:ext>
            </p:extLst>
          </p:nvPr>
        </p:nvGraphicFramePr>
        <p:xfrm>
          <a:off x="0" y="719666"/>
          <a:ext cx="1219199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8" name="Group 28">
            <a:extLst>
              <a:ext uri="{FF2B5EF4-FFF2-40B4-BE49-F238E27FC236}">
                <a16:creationId xmlns:a16="http://schemas.microsoft.com/office/drawing/2014/main" id="{34F41755-11B3-4D87-8200-035486E6E38D}"/>
              </a:ext>
            </a:extLst>
          </p:cNvPr>
          <p:cNvGrpSpPr/>
          <p:nvPr/>
        </p:nvGrpSpPr>
        <p:grpSpPr>
          <a:xfrm>
            <a:off x="983433" y="3717032"/>
            <a:ext cx="792088" cy="1369765"/>
            <a:chOff x="1379476" y="3717032"/>
            <a:chExt cx="792088" cy="1369765"/>
          </a:xfrm>
        </p:grpSpPr>
        <p:cxnSp>
          <p:nvCxnSpPr>
            <p:cNvPr id="49" name="Straight Connector 9">
              <a:extLst>
                <a:ext uri="{FF2B5EF4-FFF2-40B4-BE49-F238E27FC236}">
                  <a16:creationId xmlns:a16="http://schemas.microsoft.com/office/drawing/2014/main" id="{8A0C5C7F-5E8F-4378-A437-DA278CAE088B}"/>
                </a:ext>
              </a:extLst>
            </p:cNvPr>
            <p:cNvCxnSpPr/>
            <p:nvPr/>
          </p:nvCxnSpPr>
          <p:spPr>
            <a:xfrm>
              <a:off x="1775520" y="3789040"/>
              <a:ext cx="0" cy="720080"/>
            </a:xfrm>
            <a:prstGeom prst="line">
              <a:avLst/>
            </a:prstGeom>
            <a:ln>
              <a:solidFill>
                <a:srgbClr val="2D3E50"/>
              </a:solidFill>
              <a:prstDash val="dash"/>
            </a:ln>
          </p:spPr>
          <p:style>
            <a:lnRef idx="1">
              <a:schemeClr val="accent1"/>
            </a:lnRef>
            <a:fillRef idx="0">
              <a:schemeClr val="accent1"/>
            </a:fillRef>
            <a:effectRef idx="0">
              <a:schemeClr val="accent1"/>
            </a:effectRef>
            <a:fontRef idx="minor">
              <a:schemeClr val="tx1"/>
            </a:fontRef>
          </p:style>
        </p:cxnSp>
        <p:sp>
          <p:nvSpPr>
            <p:cNvPr id="50" name="Oval 10">
              <a:extLst>
                <a:ext uri="{FF2B5EF4-FFF2-40B4-BE49-F238E27FC236}">
                  <a16:creationId xmlns:a16="http://schemas.microsoft.com/office/drawing/2014/main" id="{26B55A90-6540-4F5A-9FA0-B7176DE48A07}"/>
                </a:ext>
              </a:extLst>
            </p:cNvPr>
            <p:cNvSpPr/>
            <p:nvPr/>
          </p:nvSpPr>
          <p:spPr>
            <a:xfrm>
              <a:off x="1716084" y="3717032"/>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11">
              <a:extLst>
                <a:ext uri="{FF2B5EF4-FFF2-40B4-BE49-F238E27FC236}">
                  <a16:creationId xmlns:a16="http://schemas.microsoft.com/office/drawing/2014/main" id="{8A582694-79C3-4B5D-BD6C-8C2C280171C4}"/>
                </a:ext>
              </a:extLst>
            </p:cNvPr>
            <p:cNvSpPr/>
            <p:nvPr/>
          </p:nvSpPr>
          <p:spPr>
            <a:xfrm>
              <a:off x="1379476" y="4294709"/>
              <a:ext cx="792088" cy="792088"/>
            </a:xfrm>
            <a:prstGeom prst="ellipse">
              <a:avLst/>
            </a:prstGeom>
            <a:solidFill>
              <a:schemeClr val="bg1"/>
            </a:solidFill>
            <a:ln w="28575">
              <a:solidFill>
                <a:srgbClr val="2D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2D3E50"/>
                  </a:solidFill>
                  <a:latin typeface="FontAwesome" pitchFamily="2" charset="0"/>
                </a:rPr>
                <a:t>7</a:t>
              </a:r>
            </a:p>
          </p:txBody>
        </p:sp>
      </p:grpSp>
      <p:grpSp>
        <p:nvGrpSpPr>
          <p:cNvPr id="52" name="Group 22">
            <a:extLst>
              <a:ext uri="{FF2B5EF4-FFF2-40B4-BE49-F238E27FC236}">
                <a16:creationId xmlns:a16="http://schemas.microsoft.com/office/drawing/2014/main" id="{17A89E62-A7B7-433E-9749-78F10DB8A85F}"/>
              </a:ext>
            </a:extLst>
          </p:cNvPr>
          <p:cNvGrpSpPr/>
          <p:nvPr/>
        </p:nvGrpSpPr>
        <p:grpSpPr>
          <a:xfrm>
            <a:off x="3086066" y="1772816"/>
            <a:ext cx="792088" cy="1369765"/>
            <a:chOff x="2570677" y="3717032"/>
            <a:chExt cx="792088" cy="1369765"/>
          </a:xfrm>
        </p:grpSpPr>
        <p:cxnSp>
          <p:nvCxnSpPr>
            <p:cNvPr id="53" name="Straight Connector 14">
              <a:extLst>
                <a:ext uri="{FF2B5EF4-FFF2-40B4-BE49-F238E27FC236}">
                  <a16:creationId xmlns:a16="http://schemas.microsoft.com/office/drawing/2014/main" id="{74A5D65A-FD6E-4706-BA33-ADB02ED22BF4}"/>
                </a:ext>
              </a:extLst>
            </p:cNvPr>
            <p:cNvCxnSpPr/>
            <p:nvPr/>
          </p:nvCxnSpPr>
          <p:spPr>
            <a:xfrm>
              <a:off x="2966721" y="4366717"/>
              <a:ext cx="0" cy="720080"/>
            </a:xfrm>
            <a:prstGeom prst="line">
              <a:avLst/>
            </a:prstGeom>
            <a:ln>
              <a:solidFill>
                <a:srgbClr val="8D44AD"/>
              </a:solidFill>
              <a:prstDash val="dash"/>
            </a:ln>
          </p:spPr>
          <p:style>
            <a:lnRef idx="1">
              <a:schemeClr val="accent1"/>
            </a:lnRef>
            <a:fillRef idx="0">
              <a:schemeClr val="accent1"/>
            </a:fillRef>
            <a:effectRef idx="0">
              <a:schemeClr val="accent1"/>
            </a:effectRef>
            <a:fontRef idx="minor">
              <a:schemeClr val="tx1"/>
            </a:fontRef>
          </p:style>
        </p:cxnSp>
        <p:sp>
          <p:nvSpPr>
            <p:cNvPr id="54" name="Oval 15">
              <a:extLst>
                <a:ext uri="{FF2B5EF4-FFF2-40B4-BE49-F238E27FC236}">
                  <a16:creationId xmlns:a16="http://schemas.microsoft.com/office/drawing/2014/main" id="{ECEF3705-AE98-492D-AE4D-23CAB530AD03}"/>
                </a:ext>
              </a:extLst>
            </p:cNvPr>
            <p:cNvSpPr/>
            <p:nvPr/>
          </p:nvSpPr>
          <p:spPr>
            <a:xfrm>
              <a:off x="2907285" y="4967925"/>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21">
              <a:extLst>
                <a:ext uri="{FF2B5EF4-FFF2-40B4-BE49-F238E27FC236}">
                  <a16:creationId xmlns:a16="http://schemas.microsoft.com/office/drawing/2014/main" id="{87E00FDA-731F-43A7-9F49-DDB3AE3E8D3A}"/>
                </a:ext>
              </a:extLst>
            </p:cNvPr>
            <p:cNvSpPr/>
            <p:nvPr/>
          </p:nvSpPr>
          <p:spPr>
            <a:xfrm>
              <a:off x="2570677" y="3717032"/>
              <a:ext cx="792088" cy="792088"/>
            </a:xfrm>
            <a:prstGeom prst="ellipse">
              <a:avLst/>
            </a:prstGeom>
            <a:solidFill>
              <a:schemeClr val="bg1"/>
            </a:solidFill>
            <a:ln w="28575">
              <a:solidFill>
                <a:srgbClr val="8D44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8D44AD"/>
                  </a:solidFill>
                  <a:latin typeface="FontAwesome" pitchFamily="2" charset="0"/>
                </a:rPr>
                <a:t>8</a:t>
              </a:r>
            </a:p>
          </p:txBody>
        </p:sp>
      </p:grpSp>
      <p:grpSp>
        <p:nvGrpSpPr>
          <p:cNvPr id="56" name="Group 29">
            <a:extLst>
              <a:ext uri="{FF2B5EF4-FFF2-40B4-BE49-F238E27FC236}">
                <a16:creationId xmlns:a16="http://schemas.microsoft.com/office/drawing/2014/main" id="{90661A0E-6096-40F3-9FD5-4B1186F02CDC}"/>
              </a:ext>
            </a:extLst>
          </p:cNvPr>
          <p:cNvGrpSpPr/>
          <p:nvPr/>
        </p:nvGrpSpPr>
        <p:grpSpPr>
          <a:xfrm>
            <a:off x="4792656" y="3717032"/>
            <a:ext cx="792088" cy="1369765"/>
            <a:chOff x="1379476" y="3717032"/>
            <a:chExt cx="792088" cy="1369765"/>
          </a:xfrm>
        </p:grpSpPr>
        <p:cxnSp>
          <p:nvCxnSpPr>
            <p:cNvPr id="57" name="Straight Connector 30">
              <a:extLst>
                <a:ext uri="{FF2B5EF4-FFF2-40B4-BE49-F238E27FC236}">
                  <a16:creationId xmlns:a16="http://schemas.microsoft.com/office/drawing/2014/main" id="{321B0C6E-C305-4AB3-8215-91C1A9E366E2}"/>
                </a:ext>
              </a:extLst>
            </p:cNvPr>
            <p:cNvCxnSpPr/>
            <p:nvPr/>
          </p:nvCxnSpPr>
          <p:spPr>
            <a:xfrm>
              <a:off x="1775520" y="3789040"/>
              <a:ext cx="0" cy="720080"/>
            </a:xfrm>
            <a:prstGeom prst="line">
              <a:avLst/>
            </a:prstGeom>
            <a:ln>
              <a:solidFill>
                <a:srgbClr val="297FB8"/>
              </a:solidFill>
              <a:prstDash val="dash"/>
            </a:ln>
          </p:spPr>
          <p:style>
            <a:lnRef idx="1">
              <a:schemeClr val="accent1"/>
            </a:lnRef>
            <a:fillRef idx="0">
              <a:schemeClr val="accent1"/>
            </a:fillRef>
            <a:effectRef idx="0">
              <a:schemeClr val="accent1"/>
            </a:effectRef>
            <a:fontRef idx="minor">
              <a:schemeClr val="tx1"/>
            </a:fontRef>
          </p:style>
        </p:cxnSp>
        <p:sp>
          <p:nvSpPr>
            <p:cNvPr id="58" name="Oval 31">
              <a:extLst>
                <a:ext uri="{FF2B5EF4-FFF2-40B4-BE49-F238E27FC236}">
                  <a16:creationId xmlns:a16="http://schemas.microsoft.com/office/drawing/2014/main" id="{D32032FC-8B21-4FCD-8E06-CDD255C7428D}"/>
                </a:ext>
              </a:extLst>
            </p:cNvPr>
            <p:cNvSpPr/>
            <p:nvPr/>
          </p:nvSpPr>
          <p:spPr>
            <a:xfrm>
              <a:off x="1716084" y="3717032"/>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32">
              <a:extLst>
                <a:ext uri="{FF2B5EF4-FFF2-40B4-BE49-F238E27FC236}">
                  <a16:creationId xmlns:a16="http://schemas.microsoft.com/office/drawing/2014/main" id="{2B1DB010-03A5-4E71-A988-49E4A63BBC27}"/>
                </a:ext>
              </a:extLst>
            </p:cNvPr>
            <p:cNvSpPr/>
            <p:nvPr/>
          </p:nvSpPr>
          <p:spPr>
            <a:xfrm>
              <a:off x="1379476" y="4294709"/>
              <a:ext cx="792088" cy="792088"/>
            </a:xfrm>
            <a:prstGeom prst="ellipse">
              <a:avLst/>
            </a:prstGeom>
            <a:solidFill>
              <a:schemeClr val="bg1"/>
            </a:solidFill>
            <a:ln w="28575">
              <a:solidFill>
                <a:srgbClr val="297F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297FB8"/>
                  </a:solidFill>
                  <a:latin typeface="FontAwesome" pitchFamily="2" charset="0"/>
                </a:rPr>
                <a:t>9</a:t>
              </a:r>
            </a:p>
          </p:txBody>
        </p:sp>
      </p:grpSp>
      <p:grpSp>
        <p:nvGrpSpPr>
          <p:cNvPr id="60" name="Group 33">
            <a:extLst>
              <a:ext uri="{FF2B5EF4-FFF2-40B4-BE49-F238E27FC236}">
                <a16:creationId xmlns:a16="http://schemas.microsoft.com/office/drawing/2014/main" id="{C0948106-3177-4627-84F0-C6DFFBAB6E99}"/>
              </a:ext>
            </a:extLst>
          </p:cNvPr>
          <p:cNvGrpSpPr/>
          <p:nvPr/>
        </p:nvGrpSpPr>
        <p:grpSpPr>
          <a:xfrm>
            <a:off x="6499246" y="1772816"/>
            <a:ext cx="792088" cy="1369765"/>
            <a:chOff x="2570677" y="3717032"/>
            <a:chExt cx="792088" cy="1369765"/>
          </a:xfrm>
        </p:grpSpPr>
        <p:cxnSp>
          <p:nvCxnSpPr>
            <p:cNvPr id="61" name="Straight Connector 34">
              <a:extLst>
                <a:ext uri="{FF2B5EF4-FFF2-40B4-BE49-F238E27FC236}">
                  <a16:creationId xmlns:a16="http://schemas.microsoft.com/office/drawing/2014/main" id="{5E895A13-9E88-4751-AACC-11002CDCC74A}"/>
                </a:ext>
              </a:extLst>
            </p:cNvPr>
            <p:cNvCxnSpPr/>
            <p:nvPr/>
          </p:nvCxnSpPr>
          <p:spPr>
            <a:xfrm>
              <a:off x="2966721" y="4366717"/>
              <a:ext cx="0" cy="720080"/>
            </a:xfrm>
            <a:prstGeom prst="line">
              <a:avLst/>
            </a:prstGeom>
            <a:ln>
              <a:solidFill>
                <a:srgbClr val="27AE61"/>
              </a:solidFill>
              <a:prstDash val="dash"/>
            </a:ln>
          </p:spPr>
          <p:style>
            <a:lnRef idx="1">
              <a:schemeClr val="accent1"/>
            </a:lnRef>
            <a:fillRef idx="0">
              <a:schemeClr val="accent1"/>
            </a:fillRef>
            <a:effectRef idx="0">
              <a:schemeClr val="accent1"/>
            </a:effectRef>
            <a:fontRef idx="minor">
              <a:schemeClr val="tx1"/>
            </a:fontRef>
          </p:style>
        </p:cxnSp>
        <p:sp>
          <p:nvSpPr>
            <p:cNvPr id="62" name="Oval 35">
              <a:extLst>
                <a:ext uri="{FF2B5EF4-FFF2-40B4-BE49-F238E27FC236}">
                  <a16:creationId xmlns:a16="http://schemas.microsoft.com/office/drawing/2014/main" id="{70ED95CD-339C-4616-BA4F-804D8D5FF64A}"/>
                </a:ext>
              </a:extLst>
            </p:cNvPr>
            <p:cNvSpPr/>
            <p:nvPr/>
          </p:nvSpPr>
          <p:spPr>
            <a:xfrm>
              <a:off x="2907285" y="4967925"/>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36">
              <a:extLst>
                <a:ext uri="{FF2B5EF4-FFF2-40B4-BE49-F238E27FC236}">
                  <a16:creationId xmlns:a16="http://schemas.microsoft.com/office/drawing/2014/main" id="{75BC7C0B-E02B-4B2D-899D-EFAA87B377C1}"/>
                </a:ext>
              </a:extLst>
            </p:cNvPr>
            <p:cNvSpPr/>
            <p:nvPr/>
          </p:nvSpPr>
          <p:spPr>
            <a:xfrm>
              <a:off x="2570677" y="3717032"/>
              <a:ext cx="792088" cy="792088"/>
            </a:xfrm>
            <a:prstGeom prst="ellipse">
              <a:avLst/>
            </a:prstGeom>
            <a:solidFill>
              <a:schemeClr val="bg1"/>
            </a:solidFill>
            <a:ln w="28575">
              <a:solidFill>
                <a:srgbClr val="27AE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27AE61"/>
                  </a:solidFill>
                  <a:latin typeface="FontAwesome" pitchFamily="2" charset="0"/>
                </a:rPr>
                <a:t>10</a:t>
              </a:r>
            </a:p>
          </p:txBody>
        </p:sp>
      </p:grpSp>
      <p:grpSp>
        <p:nvGrpSpPr>
          <p:cNvPr id="64" name="Group 37">
            <a:extLst>
              <a:ext uri="{FF2B5EF4-FFF2-40B4-BE49-F238E27FC236}">
                <a16:creationId xmlns:a16="http://schemas.microsoft.com/office/drawing/2014/main" id="{0E2CF9C6-7210-437D-ABE1-9A5329F966D0}"/>
              </a:ext>
            </a:extLst>
          </p:cNvPr>
          <p:cNvGrpSpPr/>
          <p:nvPr/>
        </p:nvGrpSpPr>
        <p:grpSpPr>
          <a:xfrm>
            <a:off x="8205836" y="3717032"/>
            <a:ext cx="792088" cy="1369765"/>
            <a:chOff x="1379476" y="3717032"/>
            <a:chExt cx="792088" cy="1369765"/>
          </a:xfrm>
        </p:grpSpPr>
        <p:cxnSp>
          <p:nvCxnSpPr>
            <p:cNvPr id="65" name="Straight Connector 38">
              <a:extLst>
                <a:ext uri="{FF2B5EF4-FFF2-40B4-BE49-F238E27FC236}">
                  <a16:creationId xmlns:a16="http://schemas.microsoft.com/office/drawing/2014/main" id="{1D8AF00E-B764-4605-AA2B-2D427C0E9C9E}"/>
                </a:ext>
              </a:extLst>
            </p:cNvPr>
            <p:cNvCxnSpPr/>
            <p:nvPr/>
          </p:nvCxnSpPr>
          <p:spPr>
            <a:xfrm>
              <a:off x="1775520" y="3789040"/>
              <a:ext cx="0" cy="720080"/>
            </a:xfrm>
            <a:prstGeom prst="line">
              <a:avLst/>
            </a:prstGeom>
            <a:ln>
              <a:solidFill>
                <a:srgbClr val="E84C3D"/>
              </a:solidFill>
              <a:prstDash val="dash"/>
            </a:ln>
          </p:spPr>
          <p:style>
            <a:lnRef idx="1">
              <a:schemeClr val="accent1"/>
            </a:lnRef>
            <a:fillRef idx="0">
              <a:schemeClr val="accent1"/>
            </a:fillRef>
            <a:effectRef idx="0">
              <a:schemeClr val="accent1"/>
            </a:effectRef>
            <a:fontRef idx="minor">
              <a:schemeClr val="tx1"/>
            </a:fontRef>
          </p:style>
        </p:cxnSp>
        <p:sp>
          <p:nvSpPr>
            <p:cNvPr id="66" name="Oval 39">
              <a:extLst>
                <a:ext uri="{FF2B5EF4-FFF2-40B4-BE49-F238E27FC236}">
                  <a16:creationId xmlns:a16="http://schemas.microsoft.com/office/drawing/2014/main" id="{D8B8ED33-9B43-44F0-BC5F-6AD172E71496}"/>
                </a:ext>
              </a:extLst>
            </p:cNvPr>
            <p:cNvSpPr/>
            <p:nvPr/>
          </p:nvSpPr>
          <p:spPr>
            <a:xfrm>
              <a:off x="1716084" y="3717032"/>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40">
              <a:extLst>
                <a:ext uri="{FF2B5EF4-FFF2-40B4-BE49-F238E27FC236}">
                  <a16:creationId xmlns:a16="http://schemas.microsoft.com/office/drawing/2014/main" id="{E1C4CAC8-2AEB-408D-9972-92594CB27E41}"/>
                </a:ext>
              </a:extLst>
            </p:cNvPr>
            <p:cNvSpPr/>
            <p:nvPr/>
          </p:nvSpPr>
          <p:spPr>
            <a:xfrm>
              <a:off x="1379476" y="4294709"/>
              <a:ext cx="792088" cy="792088"/>
            </a:xfrm>
            <a:prstGeom prst="ellipse">
              <a:avLst/>
            </a:prstGeom>
            <a:solidFill>
              <a:schemeClr val="bg1"/>
            </a:solidFill>
            <a:ln w="28575">
              <a:solidFill>
                <a:srgbClr val="E84C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E84C3D"/>
                  </a:solidFill>
                  <a:latin typeface="FontAwesome" pitchFamily="2" charset="0"/>
                </a:rPr>
                <a:t>11</a:t>
              </a:r>
            </a:p>
          </p:txBody>
        </p:sp>
      </p:grpSp>
      <p:grpSp>
        <p:nvGrpSpPr>
          <p:cNvPr id="68" name="Group 41">
            <a:extLst>
              <a:ext uri="{FF2B5EF4-FFF2-40B4-BE49-F238E27FC236}">
                <a16:creationId xmlns:a16="http://schemas.microsoft.com/office/drawing/2014/main" id="{FA8060B1-AD3F-437D-B8F5-79A9929FE253}"/>
              </a:ext>
            </a:extLst>
          </p:cNvPr>
          <p:cNvGrpSpPr/>
          <p:nvPr/>
        </p:nvGrpSpPr>
        <p:grpSpPr>
          <a:xfrm>
            <a:off x="10585642" y="1744242"/>
            <a:ext cx="792088" cy="1369765"/>
            <a:chOff x="2570677" y="3717032"/>
            <a:chExt cx="792088" cy="1369765"/>
          </a:xfrm>
        </p:grpSpPr>
        <p:cxnSp>
          <p:nvCxnSpPr>
            <p:cNvPr id="69" name="Straight Connector 42">
              <a:extLst>
                <a:ext uri="{FF2B5EF4-FFF2-40B4-BE49-F238E27FC236}">
                  <a16:creationId xmlns:a16="http://schemas.microsoft.com/office/drawing/2014/main" id="{D6A7C1BA-3E88-4438-81CD-BEC8666F6AD8}"/>
                </a:ext>
              </a:extLst>
            </p:cNvPr>
            <p:cNvCxnSpPr/>
            <p:nvPr/>
          </p:nvCxnSpPr>
          <p:spPr>
            <a:xfrm>
              <a:off x="2966721" y="4366717"/>
              <a:ext cx="0" cy="720080"/>
            </a:xfrm>
            <a:prstGeom prst="line">
              <a:avLst/>
            </a:prstGeom>
            <a:ln>
              <a:solidFill>
                <a:srgbClr val="F39C11"/>
              </a:solidFill>
              <a:prstDash val="dash"/>
            </a:ln>
          </p:spPr>
          <p:style>
            <a:lnRef idx="1">
              <a:schemeClr val="accent1"/>
            </a:lnRef>
            <a:fillRef idx="0">
              <a:schemeClr val="accent1"/>
            </a:fillRef>
            <a:effectRef idx="0">
              <a:schemeClr val="accent1"/>
            </a:effectRef>
            <a:fontRef idx="minor">
              <a:schemeClr val="tx1"/>
            </a:fontRef>
          </p:style>
        </p:cxnSp>
        <p:sp>
          <p:nvSpPr>
            <p:cNvPr id="70" name="Oval 43">
              <a:extLst>
                <a:ext uri="{FF2B5EF4-FFF2-40B4-BE49-F238E27FC236}">
                  <a16:creationId xmlns:a16="http://schemas.microsoft.com/office/drawing/2014/main" id="{35A47A49-077B-496C-9649-225996976A15}"/>
                </a:ext>
              </a:extLst>
            </p:cNvPr>
            <p:cNvSpPr/>
            <p:nvPr/>
          </p:nvSpPr>
          <p:spPr>
            <a:xfrm>
              <a:off x="2907285" y="4967925"/>
              <a:ext cx="118872" cy="11887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44">
              <a:extLst>
                <a:ext uri="{FF2B5EF4-FFF2-40B4-BE49-F238E27FC236}">
                  <a16:creationId xmlns:a16="http://schemas.microsoft.com/office/drawing/2014/main" id="{FD3B1200-ED76-47DB-A081-E49A818C171B}"/>
                </a:ext>
              </a:extLst>
            </p:cNvPr>
            <p:cNvSpPr/>
            <p:nvPr/>
          </p:nvSpPr>
          <p:spPr>
            <a:xfrm>
              <a:off x="2570677" y="3717032"/>
              <a:ext cx="792088" cy="792088"/>
            </a:xfrm>
            <a:prstGeom prst="ellipse">
              <a:avLst/>
            </a:prstGeom>
            <a:solidFill>
              <a:schemeClr val="bg1"/>
            </a:solidFill>
            <a:ln w="28575">
              <a:solidFill>
                <a:srgbClr val="F39C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39C11"/>
                  </a:solidFill>
                  <a:latin typeface="FontAwesome" pitchFamily="2" charset="0"/>
                </a:rPr>
                <a:t>12</a:t>
              </a:r>
            </a:p>
          </p:txBody>
        </p:sp>
      </p:grpSp>
      <p:grpSp>
        <p:nvGrpSpPr>
          <p:cNvPr id="72" name="Group 47">
            <a:extLst>
              <a:ext uri="{FF2B5EF4-FFF2-40B4-BE49-F238E27FC236}">
                <a16:creationId xmlns:a16="http://schemas.microsoft.com/office/drawing/2014/main" id="{6BADAE58-9793-4743-B7DF-49970A407E43}"/>
              </a:ext>
            </a:extLst>
          </p:cNvPr>
          <p:cNvGrpSpPr/>
          <p:nvPr/>
        </p:nvGrpSpPr>
        <p:grpSpPr>
          <a:xfrm>
            <a:off x="2271994" y="4082513"/>
            <a:ext cx="2157450" cy="1593340"/>
            <a:chOff x="1071320" y="5111713"/>
            <a:chExt cx="2157450" cy="1593340"/>
          </a:xfrm>
        </p:grpSpPr>
        <p:sp>
          <p:nvSpPr>
            <p:cNvPr id="73" name="TextBox 45">
              <a:extLst>
                <a:ext uri="{FF2B5EF4-FFF2-40B4-BE49-F238E27FC236}">
                  <a16:creationId xmlns:a16="http://schemas.microsoft.com/office/drawing/2014/main" id="{B6FF3579-DDE2-4637-94CA-54B6D65C4898}"/>
                </a:ext>
              </a:extLst>
            </p:cNvPr>
            <p:cNvSpPr txBox="1"/>
            <p:nvPr/>
          </p:nvSpPr>
          <p:spPr>
            <a:xfrm>
              <a:off x="1071320" y="5111713"/>
              <a:ext cx="2157450" cy="646331"/>
            </a:xfrm>
            <a:prstGeom prst="rect">
              <a:avLst/>
            </a:prstGeom>
            <a:noFill/>
          </p:spPr>
          <p:txBody>
            <a:bodyPr wrap="none" rtlCol="0">
              <a:spAutoFit/>
            </a:bodyPr>
            <a:lstStyle/>
            <a:p>
              <a:r>
                <a:rPr lang="en-US" b="1" dirty="0">
                  <a:solidFill>
                    <a:schemeClr val="bg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FUNDACIÓN SAN </a:t>
              </a:r>
            </a:p>
            <a:p>
              <a:r>
                <a:rPr lang="en-US" b="1" dirty="0">
                  <a:solidFill>
                    <a:schemeClr val="bg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MATEO</a:t>
              </a:r>
            </a:p>
          </p:txBody>
        </p:sp>
        <p:sp>
          <p:nvSpPr>
            <p:cNvPr id="74" name="TextBox 46">
              <a:extLst>
                <a:ext uri="{FF2B5EF4-FFF2-40B4-BE49-F238E27FC236}">
                  <a16:creationId xmlns:a16="http://schemas.microsoft.com/office/drawing/2014/main" id="{1D5AE6AE-97C3-43A0-B78B-099F629F2003}"/>
                </a:ext>
              </a:extLst>
            </p:cNvPr>
            <p:cNvSpPr txBox="1"/>
            <p:nvPr/>
          </p:nvSpPr>
          <p:spPr>
            <a:xfrm>
              <a:off x="1071320" y="5689390"/>
              <a:ext cx="2157450" cy="1015663"/>
            </a:xfrm>
            <a:prstGeom prst="rect">
              <a:avLst/>
            </a:prstGeom>
            <a:noFill/>
          </p:spPr>
          <p:txBody>
            <a:bodyPr wrap="square" rtlCol="0">
              <a:spAutoFit/>
            </a:bodyPr>
            <a:lstStyle/>
            <a:p>
              <a:pPr algn="just"/>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Cambia su nombre a Fundación para la educación superior San Mateo “fundación San Mateo” y agrega Ingenieras y Salud</a:t>
              </a:r>
              <a:endPar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5" name="Group 48">
            <a:extLst>
              <a:ext uri="{FF2B5EF4-FFF2-40B4-BE49-F238E27FC236}">
                <a16:creationId xmlns:a16="http://schemas.microsoft.com/office/drawing/2014/main" id="{254FECFD-3A5B-4CCC-A9CD-BE00CCFE7492}"/>
              </a:ext>
            </a:extLst>
          </p:cNvPr>
          <p:cNvGrpSpPr/>
          <p:nvPr/>
        </p:nvGrpSpPr>
        <p:grpSpPr>
          <a:xfrm>
            <a:off x="5685174" y="4082513"/>
            <a:ext cx="2242665" cy="778968"/>
            <a:chOff x="1071320" y="5111713"/>
            <a:chExt cx="2242665" cy="778968"/>
          </a:xfrm>
        </p:grpSpPr>
        <p:sp>
          <p:nvSpPr>
            <p:cNvPr id="76" name="TextBox 49">
              <a:extLst>
                <a:ext uri="{FF2B5EF4-FFF2-40B4-BE49-F238E27FC236}">
                  <a16:creationId xmlns:a16="http://schemas.microsoft.com/office/drawing/2014/main" id="{B6999F93-9A80-416B-BF8E-7183DFB23D39}"/>
                </a:ext>
              </a:extLst>
            </p:cNvPr>
            <p:cNvSpPr txBox="1"/>
            <p:nvPr/>
          </p:nvSpPr>
          <p:spPr>
            <a:xfrm>
              <a:off x="1071320" y="5111713"/>
              <a:ext cx="2242665" cy="369332"/>
            </a:xfrm>
            <a:prstGeom prst="rect">
              <a:avLst/>
            </a:prstGeom>
            <a:noFill/>
          </p:spPr>
          <p:txBody>
            <a:bodyPr wrap="none" rtlCol="0">
              <a:spAutoFit/>
            </a:bodyPr>
            <a:lstStyle/>
            <a:p>
              <a:r>
                <a:rPr lang="es-CO" b="1" dirty="0">
                  <a:solidFill>
                    <a:srgbClr val="174767"/>
                  </a:solidFill>
                  <a:latin typeface="Open Sans" panose="020B0606030504020204" pitchFamily="34" charset="0"/>
                  <a:ea typeface="Open Sans" panose="020B0606030504020204" pitchFamily="34" charset="0"/>
                  <a:cs typeface="Open Sans" panose="020B0606030504020204" pitchFamily="34" charset="0"/>
                </a:rPr>
                <a:t>Nueva Planta física</a:t>
              </a:r>
            </a:p>
          </p:txBody>
        </p:sp>
        <p:sp>
          <p:nvSpPr>
            <p:cNvPr id="77" name="TextBox 50">
              <a:extLst>
                <a:ext uri="{FF2B5EF4-FFF2-40B4-BE49-F238E27FC236}">
                  <a16:creationId xmlns:a16="http://schemas.microsoft.com/office/drawing/2014/main" id="{986DFA6D-28BA-490D-8E25-A2787518C703}"/>
                </a:ext>
              </a:extLst>
            </p:cNvPr>
            <p:cNvSpPr txBox="1"/>
            <p:nvPr/>
          </p:nvSpPr>
          <p:spPr>
            <a:xfrm>
              <a:off x="1071320" y="5429016"/>
              <a:ext cx="2242664" cy="461665"/>
            </a:xfrm>
            <a:prstGeom prst="rect">
              <a:avLst/>
            </a:prstGeom>
            <a:noFill/>
          </p:spPr>
          <p:txBody>
            <a:bodyPr wrap="square" rtlCol="0">
              <a:spAutoFit/>
            </a:bodyPr>
            <a:lstStyle/>
            <a:p>
              <a:pPr algn="just"/>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Adquieren la planta física de la calle 26 </a:t>
              </a:r>
              <a:r>
                <a:rPr lang="es-CO" sz="12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N°</a:t>
              </a:r>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 23 -34</a:t>
              </a:r>
            </a:p>
          </p:txBody>
        </p:sp>
      </p:grpSp>
      <p:grpSp>
        <p:nvGrpSpPr>
          <p:cNvPr id="78" name="Group 51">
            <a:extLst>
              <a:ext uri="{FF2B5EF4-FFF2-40B4-BE49-F238E27FC236}">
                <a16:creationId xmlns:a16="http://schemas.microsoft.com/office/drawing/2014/main" id="{E7DDD302-16D1-41C5-AD30-E0155FCDC882}"/>
              </a:ext>
            </a:extLst>
          </p:cNvPr>
          <p:cNvGrpSpPr/>
          <p:nvPr/>
        </p:nvGrpSpPr>
        <p:grpSpPr>
          <a:xfrm>
            <a:off x="9098353" y="4082513"/>
            <a:ext cx="2432783" cy="1148300"/>
            <a:chOff x="1071319" y="5111713"/>
            <a:chExt cx="2432783" cy="1148300"/>
          </a:xfrm>
        </p:grpSpPr>
        <p:sp>
          <p:nvSpPr>
            <p:cNvPr id="79" name="TextBox 52">
              <a:extLst>
                <a:ext uri="{FF2B5EF4-FFF2-40B4-BE49-F238E27FC236}">
                  <a16:creationId xmlns:a16="http://schemas.microsoft.com/office/drawing/2014/main" id="{7052D050-F08F-4B29-9BFF-EFF54398D0F0}"/>
                </a:ext>
              </a:extLst>
            </p:cNvPr>
            <p:cNvSpPr txBox="1"/>
            <p:nvPr/>
          </p:nvSpPr>
          <p:spPr>
            <a:xfrm>
              <a:off x="1071320" y="5111713"/>
              <a:ext cx="2432782" cy="369332"/>
            </a:xfrm>
            <a:prstGeom prst="rect">
              <a:avLst/>
            </a:prstGeom>
            <a:noFill/>
          </p:spPr>
          <p:txBody>
            <a:bodyPr wrap="none" rtlCol="0">
              <a:spAutoFit/>
            </a:bodyPr>
            <a:lstStyle/>
            <a:p>
              <a:r>
                <a:rPr lang="es-CO" b="1" dirty="0">
                  <a:solidFill>
                    <a:srgbClr val="E84C3D"/>
                  </a:solidFill>
                  <a:latin typeface="Open Sans" panose="020B0606030504020204" pitchFamily="34" charset="0"/>
                  <a:ea typeface="Open Sans" panose="020B0606030504020204" pitchFamily="34" charset="0"/>
                  <a:cs typeface="Open Sans" panose="020B0606030504020204" pitchFamily="34" charset="0"/>
                </a:rPr>
                <a:t>Ciclos Propedéuticos</a:t>
              </a:r>
            </a:p>
          </p:txBody>
        </p:sp>
        <p:sp>
          <p:nvSpPr>
            <p:cNvPr id="80" name="TextBox 53">
              <a:extLst>
                <a:ext uri="{FF2B5EF4-FFF2-40B4-BE49-F238E27FC236}">
                  <a16:creationId xmlns:a16="http://schemas.microsoft.com/office/drawing/2014/main" id="{DC1EB66C-03FA-4E8C-82DD-7B2CBD4B4AB7}"/>
                </a:ext>
              </a:extLst>
            </p:cNvPr>
            <p:cNvSpPr txBox="1"/>
            <p:nvPr/>
          </p:nvSpPr>
          <p:spPr>
            <a:xfrm>
              <a:off x="1071319" y="5429016"/>
              <a:ext cx="2432781" cy="830997"/>
            </a:xfrm>
            <a:prstGeom prst="rect">
              <a:avLst/>
            </a:prstGeom>
            <a:noFill/>
          </p:spPr>
          <p:txBody>
            <a:bodyPr wrap="square" rtlCol="0">
              <a:spAutoFit/>
            </a:bodyPr>
            <a:lstStyle/>
            <a:p>
              <a:pPr algn="just"/>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Inicia los ciclos propedéuticos para los niveles de formación Técnicos profesionales, tecnológicos y universitarios</a:t>
              </a:r>
            </a:p>
          </p:txBody>
        </p:sp>
      </p:grpSp>
      <p:grpSp>
        <p:nvGrpSpPr>
          <p:cNvPr id="81" name="Group 57">
            <a:extLst>
              <a:ext uri="{FF2B5EF4-FFF2-40B4-BE49-F238E27FC236}">
                <a16:creationId xmlns:a16="http://schemas.microsoft.com/office/drawing/2014/main" id="{DFF67118-8C2A-432D-AEB5-CECDD380AC54}"/>
              </a:ext>
            </a:extLst>
          </p:cNvPr>
          <p:cNvGrpSpPr/>
          <p:nvPr/>
        </p:nvGrpSpPr>
        <p:grpSpPr>
          <a:xfrm>
            <a:off x="110258" y="1438994"/>
            <a:ext cx="2975805" cy="1332966"/>
            <a:chOff x="1071318" y="5111713"/>
            <a:chExt cx="2304547" cy="1332966"/>
          </a:xfrm>
        </p:grpSpPr>
        <p:sp>
          <p:nvSpPr>
            <p:cNvPr id="82" name="TextBox 58">
              <a:extLst>
                <a:ext uri="{FF2B5EF4-FFF2-40B4-BE49-F238E27FC236}">
                  <a16:creationId xmlns:a16="http://schemas.microsoft.com/office/drawing/2014/main" id="{BD8E2B29-2E00-412E-A2B8-4B76F353E15A}"/>
                </a:ext>
              </a:extLst>
            </p:cNvPr>
            <p:cNvSpPr txBox="1"/>
            <p:nvPr/>
          </p:nvSpPr>
          <p:spPr>
            <a:xfrm>
              <a:off x="1322490" y="5111713"/>
              <a:ext cx="1724617" cy="369332"/>
            </a:xfrm>
            <a:prstGeom prst="rect">
              <a:avLst/>
            </a:prstGeom>
            <a:noFill/>
          </p:spPr>
          <p:txBody>
            <a:bodyPr wrap="none" rtlCol="0">
              <a:spAutoFit/>
            </a:bodyPr>
            <a:lstStyle/>
            <a:p>
              <a:pPr algn="ctr"/>
              <a:r>
                <a:rPr lang="es-CO" b="1" dirty="0">
                  <a:solidFill>
                    <a:srgbClr val="8D44AD"/>
                  </a:solidFill>
                  <a:latin typeface="Open Sans" panose="020B0606030504020204" pitchFamily="34" charset="0"/>
                  <a:ea typeface="Open Sans" panose="020B0606030504020204" pitchFamily="34" charset="0"/>
                  <a:cs typeface="Open Sans" panose="020B0606030504020204" pitchFamily="34" charset="0"/>
                </a:rPr>
                <a:t>Nuevos Programas</a:t>
              </a:r>
            </a:p>
          </p:txBody>
        </p:sp>
        <p:sp>
          <p:nvSpPr>
            <p:cNvPr id="83" name="TextBox 59">
              <a:extLst>
                <a:ext uri="{FF2B5EF4-FFF2-40B4-BE49-F238E27FC236}">
                  <a16:creationId xmlns:a16="http://schemas.microsoft.com/office/drawing/2014/main" id="{310812F9-19D5-4A3F-BAC4-4A600DA9D729}"/>
                </a:ext>
              </a:extLst>
            </p:cNvPr>
            <p:cNvSpPr txBox="1"/>
            <p:nvPr/>
          </p:nvSpPr>
          <p:spPr>
            <a:xfrm>
              <a:off x="1071318" y="5429016"/>
              <a:ext cx="2304547" cy="1015663"/>
            </a:xfrm>
            <a:prstGeom prst="rect">
              <a:avLst/>
            </a:prstGeom>
            <a:noFill/>
          </p:spPr>
          <p:txBody>
            <a:bodyPr wrap="square" rtlCol="0">
              <a:spAutoFit/>
            </a:bodyPr>
            <a:lstStyle/>
            <a:p>
              <a:pPr algn="just"/>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TP en mantenimiento Electrónico, TP en diseño grafico, TP en redes de comunicación, TP en telecomunicaciones, TP en administración de sistemas informáticos.</a:t>
              </a:r>
            </a:p>
          </p:txBody>
        </p:sp>
      </p:grpSp>
      <p:grpSp>
        <p:nvGrpSpPr>
          <p:cNvPr id="84" name="Group 60">
            <a:extLst>
              <a:ext uri="{FF2B5EF4-FFF2-40B4-BE49-F238E27FC236}">
                <a16:creationId xmlns:a16="http://schemas.microsoft.com/office/drawing/2014/main" id="{3BDBCC09-EF0C-4D11-8A02-CA2D767CD853}"/>
              </a:ext>
            </a:extLst>
          </p:cNvPr>
          <p:cNvGrpSpPr/>
          <p:nvPr/>
        </p:nvGrpSpPr>
        <p:grpSpPr>
          <a:xfrm>
            <a:off x="4336253" y="1442607"/>
            <a:ext cx="2073227" cy="1517632"/>
            <a:chOff x="1071320" y="5111713"/>
            <a:chExt cx="1694888" cy="1517632"/>
          </a:xfrm>
        </p:grpSpPr>
        <p:sp>
          <p:nvSpPr>
            <p:cNvPr id="85" name="TextBox 61">
              <a:extLst>
                <a:ext uri="{FF2B5EF4-FFF2-40B4-BE49-F238E27FC236}">
                  <a16:creationId xmlns:a16="http://schemas.microsoft.com/office/drawing/2014/main" id="{FE52717E-9E49-4DAB-9B3C-197513989F89}"/>
                </a:ext>
              </a:extLst>
            </p:cNvPr>
            <p:cNvSpPr txBox="1"/>
            <p:nvPr/>
          </p:nvSpPr>
          <p:spPr>
            <a:xfrm>
              <a:off x="1325341" y="5111713"/>
              <a:ext cx="1137964" cy="369332"/>
            </a:xfrm>
            <a:prstGeom prst="rect">
              <a:avLst/>
            </a:prstGeom>
            <a:noFill/>
          </p:spPr>
          <p:txBody>
            <a:bodyPr wrap="none" rtlCol="0">
              <a:spAutoFit/>
            </a:bodyPr>
            <a:lstStyle/>
            <a:p>
              <a:pPr algn="r"/>
              <a:r>
                <a:rPr lang="es-CO" b="1" dirty="0">
                  <a:solidFill>
                    <a:srgbClr val="27AE61"/>
                  </a:solidFill>
                  <a:latin typeface="Open Sans" panose="020B0606030504020204" pitchFamily="34" charset="0"/>
                  <a:ea typeface="Open Sans" panose="020B0606030504020204" pitchFamily="34" charset="0"/>
                  <a:cs typeface="Open Sans" panose="020B0606030504020204" pitchFamily="34" charset="0"/>
                </a:rPr>
                <a:t>TRASLADO</a:t>
              </a:r>
            </a:p>
          </p:txBody>
        </p:sp>
        <p:sp>
          <p:nvSpPr>
            <p:cNvPr id="86" name="TextBox 62">
              <a:extLst>
                <a:ext uri="{FF2B5EF4-FFF2-40B4-BE49-F238E27FC236}">
                  <a16:creationId xmlns:a16="http://schemas.microsoft.com/office/drawing/2014/main" id="{46E72736-998F-40CD-844D-EF51A29B9D05}"/>
                </a:ext>
              </a:extLst>
            </p:cNvPr>
            <p:cNvSpPr txBox="1"/>
            <p:nvPr/>
          </p:nvSpPr>
          <p:spPr>
            <a:xfrm>
              <a:off x="1071320" y="5429016"/>
              <a:ext cx="1694888" cy="1200329"/>
            </a:xfrm>
            <a:prstGeom prst="rect">
              <a:avLst/>
            </a:prstGeom>
            <a:noFill/>
          </p:spPr>
          <p:txBody>
            <a:bodyPr wrap="square" rtlCol="0">
              <a:spAutoFit/>
            </a:bodyPr>
            <a:lstStyle/>
            <a:p>
              <a:pPr algn="just"/>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Se trasladan a la transversal 17 </a:t>
              </a:r>
              <a:r>
                <a:rPr lang="es-CO" sz="12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N°</a:t>
              </a:r>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 25 – 25 debido a las obras de Transmilenio y se convierte en la sede principal</a:t>
              </a:r>
            </a:p>
          </p:txBody>
        </p:sp>
      </p:grpSp>
      <p:grpSp>
        <p:nvGrpSpPr>
          <p:cNvPr id="87" name="Group 63">
            <a:extLst>
              <a:ext uri="{FF2B5EF4-FFF2-40B4-BE49-F238E27FC236}">
                <a16:creationId xmlns:a16="http://schemas.microsoft.com/office/drawing/2014/main" id="{97E57A75-2AA2-4B2D-8CD5-E65BAA2B9D7E}"/>
              </a:ext>
            </a:extLst>
          </p:cNvPr>
          <p:cNvGrpSpPr/>
          <p:nvPr/>
        </p:nvGrpSpPr>
        <p:grpSpPr>
          <a:xfrm>
            <a:off x="8081513" y="1376217"/>
            <a:ext cx="2226957" cy="1517632"/>
            <a:chOff x="1071319" y="5111713"/>
            <a:chExt cx="2226957" cy="1517632"/>
          </a:xfrm>
        </p:grpSpPr>
        <p:sp>
          <p:nvSpPr>
            <p:cNvPr id="88" name="TextBox 64">
              <a:extLst>
                <a:ext uri="{FF2B5EF4-FFF2-40B4-BE49-F238E27FC236}">
                  <a16:creationId xmlns:a16="http://schemas.microsoft.com/office/drawing/2014/main" id="{49ECBED4-6917-41D4-A8A8-21E5659E3463}"/>
                </a:ext>
              </a:extLst>
            </p:cNvPr>
            <p:cNvSpPr txBox="1"/>
            <p:nvPr/>
          </p:nvSpPr>
          <p:spPr>
            <a:xfrm>
              <a:off x="1071320" y="5111713"/>
              <a:ext cx="2226956" cy="369332"/>
            </a:xfrm>
            <a:prstGeom prst="rect">
              <a:avLst/>
            </a:prstGeom>
            <a:noFill/>
          </p:spPr>
          <p:txBody>
            <a:bodyPr wrap="none" rtlCol="0">
              <a:spAutoFit/>
            </a:bodyPr>
            <a:lstStyle/>
            <a:p>
              <a:r>
                <a:rPr lang="es-CO" b="1" dirty="0">
                  <a:solidFill>
                    <a:srgbClr val="F39C11"/>
                  </a:solidFill>
                  <a:latin typeface="Open Sans" panose="020B0606030504020204" pitchFamily="34" charset="0"/>
                  <a:ea typeface="Open Sans" panose="020B0606030504020204" pitchFamily="34" charset="0"/>
                  <a:cs typeface="Open Sans" panose="020B0606030504020204" pitchFamily="34" charset="0"/>
                </a:rPr>
                <a:t>Nuevos Programas</a:t>
              </a:r>
            </a:p>
          </p:txBody>
        </p:sp>
        <p:sp>
          <p:nvSpPr>
            <p:cNvPr id="89" name="TextBox 65">
              <a:extLst>
                <a:ext uri="{FF2B5EF4-FFF2-40B4-BE49-F238E27FC236}">
                  <a16:creationId xmlns:a16="http://schemas.microsoft.com/office/drawing/2014/main" id="{CFC48A4B-AA8D-4117-95C2-1A2D0CFDE71B}"/>
                </a:ext>
              </a:extLst>
            </p:cNvPr>
            <p:cNvSpPr txBox="1"/>
            <p:nvPr/>
          </p:nvSpPr>
          <p:spPr>
            <a:xfrm>
              <a:off x="1071319" y="5429016"/>
              <a:ext cx="2226955" cy="1200329"/>
            </a:xfrm>
            <a:prstGeom prst="rect">
              <a:avLst/>
            </a:prstGeom>
            <a:noFill/>
          </p:spPr>
          <p:txBody>
            <a:bodyPr wrap="square" rtlCol="0">
              <a:spAutoFit/>
            </a:bodyPr>
            <a:lstStyle/>
            <a:p>
              <a:pPr algn="just"/>
              <a:r>
                <a:rPr lang="es-CO"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TP en publicidad y mercadeo, entre otros junto con los ciclos universitarios de  Ingeniería en sistemas, contaduría publica y negocios internacionales</a:t>
              </a:r>
            </a:p>
          </p:txBody>
        </p:sp>
      </p:grpSp>
    </p:spTree>
    <p:extLst>
      <p:ext uri="{BB962C8B-B14F-4D97-AF65-F5344CB8AC3E}">
        <p14:creationId xmlns:p14="http://schemas.microsoft.com/office/powerpoint/2010/main" val="1279544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925</Words>
  <Application>Microsoft Office PowerPoint</Application>
  <PresentationFormat>Panorámica</PresentationFormat>
  <Paragraphs>87</Paragraphs>
  <Slides>10</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10</vt:i4>
      </vt:variant>
    </vt:vector>
  </HeadingPairs>
  <TitlesOfParts>
    <vt:vector size="18" baseType="lpstr">
      <vt:lpstr>Arial</vt:lpstr>
      <vt:lpstr>Calibri</vt:lpstr>
      <vt:lpstr>Century Gothic</vt:lpstr>
      <vt:lpstr>FontAwesome</vt:lpstr>
      <vt:lpstr>GeosansLight</vt:lpstr>
      <vt:lpstr>Open Sans</vt:lpstr>
      <vt:lpstr>Wingdings 3</vt:lpstr>
      <vt:lpstr>Ion</vt:lpstr>
      <vt:lpstr>Actividad taller H. Actividad independiente</vt:lpstr>
      <vt:lpstr>   Taller H.</vt:lpstr>
      <vt:lpstr>Presentación de PowerPoint</vt:lpstr>
      <vt:lpstr>1. Identifica características de la Fundación San Mateo y cuál es su trayectoria</vt:lpstr>
      <vt:lpstr>2. Determina la misión y visión institucional </vt:lpstr>
      <vt:lpstr>3. Conoce el modelo de formación de la institución</vt:lpstr>
      <vt:lpstr>4. Reconoce su Plan de estudios comprometiéndose con su proceso de formación.</vt:lpstr>
      <vt:lpstr>5. Elabora una línea del tiempo de la Fundación San Mateo de acuerdo de acuerdo con el siguiente ejemplo</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Actividad taller H. Actividad independiente</dc:title>
  <dc:creator>Diana Efis Siachoque</dc:creator>
  <cp:lastModifiedBy>Diana Efis Siachoque</cp:lastModifiedBy>
  <cp:revision>16</cp:revision>
  <dcterms:created xsi:type="dcterms:W3CDTF">2019-03-17T17:03:44Z</dcterms:created>
  <dcterms:modified xsi:type="dcterms:W3CDTF">2019-03-17T23:09:47Z</dcterms:modified>
</cp:coreProperties>
</file>