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210844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91748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60150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263808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288866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24875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59723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88129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7864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23092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2C65D4-F547-4780-8837-8BD8D1ADC989}" type="datetimeFigureOut">
              <a:rPr lang="es-CO" smtClean="0"/>
              <a:t>18/03/2019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7354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C65D4-F547-4780-8837-8BD8D1ADC989}" type="datetimeFigureOut">
              <a:rPr lang="es-CO" smtClean="0"/>
              <a:t>18/03/2019</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27539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11560" y="404664"/>
            <a:ext cx="7848872" cy="5539978"/>
          </a:xfrm>
          <a:prstGeom prst="rect">
            <a:avLst/>
          </a:prstGeom>
          <a:noFill/>
        </p:spPr>
        <p:txBody>
          <a:bodyPr wrap="square" rtlCol="0">
            <a:spAutoFit/>
          </a:bodyPr>
          <a:lstStyle/>
          <a:p>
            <a:pPr algn="ctr"/>
            <a:r>
              <a:rPr lang="es-CO" sz="2400" b="1" dirty="0" smtClean="0"/>
              <a:t>FUNDACION UNIVERSITARIA SAN MATEO</a:t>
            </a:r>
          </a:p>
          <a:p>
            <a:pPr algn="ctr"/>
            <a:endParaRPr lang="es-CO" sz="2400" b="1" dirty="0"/>
          </a:p>
          <a:p>
            <a:pPr algn="ctr"/>
            <a:endParaRPr lang="es-CO" sz="2400" b="1" dirty="0" smtClean="0"/>
          </a:p>
          <a:p>
            <a:pPr algn="ctr"/>
            <a:r>
              <a:rPr lang="es-CO" sz="2400" b="1" dirty="0" smtClean="0"/>
              <a:t>PRESENTADO POR:</a:t>
            </a:r>
          </a:p>
          <a:p>
            <a:pPr algn="ctr"/>
            <a:r>
              <a:rPr lang="es-CO" sz="2400" b="1" dirty="0" smtClean="0"/>
              <a:t>LAURA ESTEFANIA SEPULVEDA BARRAGAN</a:t>
            </a:r>
          </a:p>
          <a:p>
            <a:pPr algn="ctr"/>
            <a:endParaRPr lang="es-CO" sz="2400" b="1" dirty="0"/>
          </a:p>
          <a:p>
            <a:pPr algn="ctr"/>
            <a:r>
              <a:rPr lang="es-CO" sz="2400" b="1" dirty="0" smtClean="0"/>
              <a:t>TEMA: </a:t>
            </a:r>
          </a:p>
          <a:p>
            <a:pPr algn="ctr"/>
            <a:r>
              <a:rPr lang="es-CO" sz="2400" b="1" dirty="0" smtClean="0"/>
              <a:t>CALENDARIO, ANIMAL DE LA REGION </a:t>
            </a:r>
            <a:r>
              <a:rPr lang="es-CO" sz="2400" b="1" dirty="0" smtClean="0"/>
              <a:t>Y ANIMAL FAVORITO</a:t>
            </a:r>
          </a:p>
          <a:p>
            <a:pPr algn="ctr"/>
            <a:endParaRPr lang="es-CO" sz="2400" b="1" dirty="0"/>
          </a:p>
          <a:p>
            <a:pPr algn="ctr"/>
            <a:r>
              <a:rPr lang="es-CO" sz="2400" b="1" dirty="0" smtClean="0"/>
              <a:t>TUTORA:</a:t>
            </a:r>
          </a:p>
          <a:p>
            <a:pPr algn="ctr"/>
            <a:r>
              <a:rPr lang="es-CO" sz="2400" b="1" dirty="0" smtClean="0"/>
              <a:t>LILIANA HERNANDEZ</a:t>
            </a:r>
          </a:p>
          <a:p>
            <a:pPr algn="ctr"/>
            <a:endParaRPr lang="es-CO" sz="2400" b="1" dirty="0"/>
          </a:p>
          <a:p>
            <a:pPr algn="ctr"/>
            <a:r>
              <a:rPr lang="es-CO" sz="2400" b="1" dirty="0" smtClean="0"/>
              <a:t>MATERIA:</a:t>
            </a:r>
          </a:p>
          <a:p>
            <a:pPr algn="ctr"/>
            <a:r>
              <a:rPr lang="es-CO" sz="2400" b="1" dirty="0" smtClean="0"/>
              <a:t>INGLES</a:t>
            </a:r>
          </a:p>
          <a:p>
            <a:endParaRPr lang="es-CO" dirty="0" smtClean="0"/>
          </a:p>
        </p:txBody>
      </p:sp>
    </p:spTree>
    <p:extLst>
      <p:ext uri="{BB962C8B-B14F-4D97-AF65-F5344CB8AC3E}">
        <p14:creationId xmlns:p14="http://schemas.microsoft.com/office/powerpoint/2010/main" val="1447897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356" y="5301208"/>
            <a:ext cx="8229600" cy="1012974"/>
          </a:xfrm>
        </p:spPr>
        <p:txBody>
          <a:bodyPr/>
          <a:lstStyle/>
          <a:p>
            <a:r>
              <a:rPr lang="es-CO" dirty="0" smtClean="0"/>
              <a:t>JANUARY</a:t>
            </a:r>
            <a:endParaRPr lang="es-CO" dirty="0"/>
          </a:p>
        </p:txBody>
      </p:sp>
      <p:pic>
        <p:nvPicPr>
          <p:cNvPr id="1026" name="Picture 2" descr="Imagen relacionada"/>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17601" cy="31409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3 Marcador de contenido"/>
          <p:cNvGraphicFramePr>
            <a:graphicFrameLocks noGrp="1"/>
          </p:cNvGraphicFramePr>
          <p:nvPr>
            <p:ph idx="1"/>
            <p:extLst>
              <p:ext uri="{D42A27DB-BD31-4B8C-83A1-F6EECF244321}">
                <p14:modId xmlns:p14="http://schemas.microsoft.com/office/powerpoint/2010/main" val="2958468235"/>
              </p:ext>
            </p:extLst>
          </p:nvPr>
        </p:nvGraphicFramePr>
        <p:xfrm>
          <a:off x="2138" y="2564904"/>
          <a:ext cx="9178374" cy="4415563"/>
        </p:xfrm>
        <a:graphic>
          <a:graphicData uri="http://schemas.openxmlformats.org/drawingml/2006/table">
            <a:tbl>
              <a:tblPr firstRow="1" bandRow="1">
                <a:tableStyleId>{5C22544A-7EE6-4342-B048-85BDC9FD1C3A}</a:tableStyleId>
              </a:tblPr>
              <a:tblGrid>
                <a:gridCol w="1257494"/>
                <a:gridCol w="1224136"/>
                <a:gridCol w="1152128"/>
                <a:gridCol w="1440160"/>
                <a:gridCol w="1296144"/>
                <a:gridCol w="1296144"/>
                <a:gridCol w="1512168"/>
              </a:tblGrid>
              <a:tr h="676841">
                <a:tc>
                  <a:txBody>
                    <a:bodyPr/>
                    <a:lstStyle/>
                    <a:p>
                      <a:pPr algn="ctr"/>
                      <a:r>
                        <a:rPr lang="es-CO" sz="1800" b="1" dirty="0" smtClean="0">
                          <a:solidFill>
                            <a:srgbClr val="FF0000"/>
                          </a:solidFill>
                          <a:latin typeface="Calibri" pitchFamily="34" charset="0"/>
                        </a:rPr>
                        <a:t>SUNDAY</a:t>
                      </a:r>
                      <a:endParaRPr lang="es-CO" sz="1800" b="1" dirty="0">
                        <a:solidFill>
                          <a:srgbClr val="FF0000"/>
                        </a:solidFill>
                        <a:latin typeface="Calibri" pitchFamily="34" charset="0"/>
                      </a:endParaRPr>
                    </a:p>
                  </a:txBody>
                  <a:tcPr/>
                </a:tc>
                <a:tc>
                  <a:txBody>
                    <a:bodyPr/>
                    <a:lstStyle/>
                    <a:p>
                      <a:pPr algn="ctr"/>
                      <a:r>
                        <a:rPr lang="es-CO" sz="1800" dirty="0" smtClean="0">
                          <a:solidFill>
                            <a:schemeClr val="accent6"/>
                          </a:solidFill>
                          <a:latin typeface="+mn-lt"/>
                        </a:rPr>
                        <a:t>MONDAY</a:t>
                      </a:r>
                      <a:endParaRPr lang="es-CO" sz="1800" dirty="0">
                        <a:solidFill>
                          <a:schemeClr val="accent6"/>
                        </a:solidFill>
                        <a:latin typeface="+mn-lt"/>
                      </a:endParaRPr>
                    </a:p>
                  </a:txBody>
                  <a:tcPr/>
                </a:tc>
                <a:tc>
                  <a:txBody>
                    <a:bodyPr/>
                    <a:lstStyle/>
                    <a:p>
                      <a:pPr algn="ctr"/>
                      <a:r>
                        <a:rPr lang="es-CO" sz="1800" dirty="0" smtClean="0">
                          <a:solidFill>
                            <a:schemeClr val="accent6"/>
                          </a:solidFill>
                          <a:latin typeface="+mj-lt"/>
                        </a:rPr>
                        <a:t>TUESDAY</a:t>
                      </a:r>
                      <a:endParaRPr lang="es-CO" sz="1800" dirty="0">
                        <a:solidFill>
                          <a:schemeClr val="accent6"/>
                        </a:solidFill>
                        <a:latin typeface="+mj-lt"/>
                      </a:endParaRPr>
                    </a:p>
                  </a:txBody>
                  <a:tcPr/>
                </a:tc>
                <a:tc>
                  <a:txBody>
                    <a:bodyPr/>
                    <a:lstStyle/>
                    <a:p>
                      <a:pPr algn="ctr"/>
                      <a:r>
                        <a:rPr lang="es-CO" sz="1800" dirty="0" smtClean="0">
                          <a:solidFill>
                            <a:schemeClr val="accent6"/>
                          </a:solidFill>
                          <a:latin typeface="+mj-lt"/>
                        </a:rPr>
                        <a:t>WEDNESDAY</a:t>
                      </a:r>
                      <a:endParaRPr lang="es-CO" sz="1800" dirty="0">
                        <a:solidFill>
                          <a:schemeClr val="accent6"/>
                        </a:solidFill>
                        <a:latin typeface="+mj-lt"/>
                      </a:endParaRPr>
                    </a:p>
                  </a:txBody>
                  <a:tcPr/>
                </a:tc>
                <a:tc>
                  <a:txBody>
                    <a:bodyPr/>
                    <a:lstStyle/>
                    <a:p>
                      <a:pPr algn="ctr"/>
                      <a:r>
                        <a:rPr lang="es-CO" dirty="0" smtClean="0">
                          <a:solidFill>
                            <a:schemeClr val="accent6"/>
                          </a:solidFill>
                        </a:rPr>
                        <a:t>THURSDAY</a:t>
                      </a:r>
                      <a:endParaRPr lang="es-CO" dirty="0">
                        <a:solidFill>
                          <a:schemeClr val="accent6"/>
                        </a:solidFill>
                      </a:endParaRPr>
                    </a:p>
                  </a:txBody>
                  <a:tcPr/>
                </a:tc>
                <a:tc>
                  <a:txBody>
                    <a:bodyPr/>
                    <a:lstStyle/>
                    <a:p>
                      <a:pPr algn="ctr"/>
                      <a:r>
                        <a:rPr lang="es-CO" dirty="0" smtClean="0">
                          <a:solidFill>
                            <a:schemeClr val="accent6"/>
                          </a:solidFill>
                        </a:rPr>
                        <a:t>FRIDAY</a:t>
                      </a:r>
                      <a:endParaRPr lang="es-CO" dirty="0">
                        <a:solidFill>
                          <a:schemeClr val="accent6"/>
                        </a:solidFill>
                      </a:endParaRPr>
                    </a:p>
                  </a:txBody>
                  <a:tcPr/>
                </a:tc>
                <a:tc>
                  <a:txBody>
                    <a:bodyPr/>
                    <a:lstStyle/>
                    <a:p>
                      <a:pPr algn="ctr"/>
                      <a:r>
                        <a:rPr lang="es-CO" b="1" dirty="0" smtClean="0">
                          <a:solidFill>
                            <a:schemeClr val="accent6"/>
                          </a:solidFill>
                        </a:rPr>
                        <a:t>SATURDAY</a:t>
                      </a:r>
                      <a:endParaRPr lang="es-CO" b="1" dirty="0">
                        <a:solidFill>
                          <a:schemeClr val="accent6"/>
                        </a:solidFill>
                      </a:endParaRPr>
                    </a:p>
                  </a:txBody>
                  <a:tcPr/>
                </a:tc>
              </a:tr>
              <a:tr h="763319">
                <a:tc>
                  <a:txBody>
                    <a:bodyPr/>
                    <a:lstStyle/>
                    <a:p>
                      <a:pPr algn="ctr"/>
                      <a:r>
                        <a:rPr lang="es-CO" sz="1400" b="1" dirty="0" smtClean="0">
                          <a:solidFill>
                            <a:srgbClr val="FF0000"/>
                          </a:solidFill>
                          <a:latin typeface="Arial" pitchFamily="34" charset="0"/>
                          <a:cs typeface="Arial" pitchFamily="34" charset="0"/>
                        </a:rPr>
                        <a:t>One </a:t>
                      </a:r>
                    </a:p>
                    <a:p>
                      <a:pPr algn="ctr"/>
                      <a:r>
                        <a:rPr lang="es-CO" sz="1400" b="1" dirty="0" smtClean="0">
                          <a:solidFill>
                            <a:srgbClr val="FF0000"/>
                          </a:solidFill>
                          <a:latin typeface="Arial" pitchFamily="34" charset="0"/>
                          <a:cs typeface="Arial" pitchFamily="34" charset="0"/>
                        </a:rPr>
                        <a:t>1</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Two</a:t>
                      </a:r>
                    </a:p>
                    <a:p>
                      <a:pPr algn="ctr"/>
                      <a:r>
                        <a:rPr lang="es-CO" sz="1400" b="1" dirty="0" smtClean="0">
                          <a:solidFill>
                            <a:schemeClr val="tx1"/>
                          </a:solidFill>
                          <a:latin typeface="Arial" pitchFamily="34" charset="0"/>
                          <a:cs typeface="Arial" pitchFamily="34" charset="0"/>
                        </a:rPr>
                        <a:t>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Three</a:t>
                      </a:r>
                    </a:p>
                    <a:p>
                      <a:pPr algn="ctr"/>
                      <a:r>
                        <a:rPr lang="es-CO" sz="1400" b="1" dirty="0" smtClean="0">
                          <a:solidFill>
                            <a:schemeClr val="tx1"/>
                          </a:solidFill>
                          <a:latin typeface="Arial" pitchFamily="34" charset="0"/>
                          <a:cs typeface="Arial" pitchFamily="34" charset="0"/>
                        </a:rPr>
                        <a:t>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Four</a:t>
                      </a:r>
                    </a:p>
                    <a:p>
                      <a:pPr algn="ctr"/>
                      <a:r>
                        <a:rPr lang="es-CO" sz="1400" b="1" dirty="0" smtClean="0">
                          <a:latin typeface="Arial" pitchFamily="34" charset="0"/>
                          <a:cs typeface="Arial" pitchFamily="34" charset="0"/>
                        </a:rPr>
                        <a:t>4</a:t>
                      </a:r>
                    </a:p>
                  </a:txBody>
                  <a:tcPr/>
                </a:tc>
                <a:tc>
                  <a:txBody>
                    <a:bodyPr/>
                    <a:lstStyle/>
                    <a:p>
                      <a:pPr algn="ctr"/>
                      <a:r>
                        <a:rPr lang="es-CO" sz="1400" b="1" dirty="0" smtClean="0">
                          <a:solidFill>
                            <a:schemeClr val="tx1"/>
                          </a:solidFill>
                          <a:latin typeface="Arial" pitchFamily="34" charset="0"/>
                          <a:cs typeface="Arial" pitchFamily="34" charset="0"/>
                        </a:rPr>
                        <a:t>Five</a:t>
                      </a:r>
                    </a:p>
                    <a:p>
                      <a:pPr algn="ctr"/>
                      <a:r>
                        <a:rPr lang="es-CO" sz="1400" b="1" dirty="0" smtClean="0">
                          <a:solidFill>
                            <a:schemeClr val="tx1"/>
                          </a:solidFill>
                          <a:latin typeface="Arial" pitchFamily="34" charset="0"/>
                          <a:cs typeface="Arial" pitchFamily="34" charset="0"/>
                        </a:rPr>
                        <a:t>5</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a:t>
                      </a:r>
                    </a:p>
                    <a:p>
                      <a:pPr algn="ctr"/>
                      <a:r>
                        <a:rPr lang="es-CO" sz="1400" b="1" dirty="0" smtClean="0">
                          <a:solidFill>
                            <a:schemeClr val="tx1"/>
                          </a:solidFill>
                          <a:latin typeface="Arial" pitchFamily="34" charset="0"/>
                          <a:cs typeface="Arial" pitchFamily="34" charset="0"/>
                        </a:rPr>
                        <a:t>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a:t>
                      </a:r>
                    </a:p>
                    <a:p>
                      <a:pPr algn="ctr"/>
                      <a:r>
                        <a:rPr lang="es-CO" sz="1400" b="1" dirty="0" smtClean="0">
                          <a:solidFill>
                            <a:schemeClr val="tx1"/>
                          </a:solidFill>
                          <a:latin typeface="Arial" pitchFamily="34" charset="0"/>
                          <a:cs typeface="Arial" pitchFamily="34" charset="0"/>
                        </a:rPr>
                        <a:t>7</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Eight</a:t>
                      </a:r>
                    </a:p>
                    <a:p>
                      <a:pPr algn="ctr"/>
                      <a:r>
                        <a:rPr lang="es-CO" sz="1400" b="1" dirty="0" smtClean="0">
                          <a:solidFill>
                            <a:srgbClr val="FF0000"/>
                          </a:solidFill>
                          <a:latin typeface="Arial" pitchFamily="34" charset="0"/>
                          <a:cs typeface="Arial" pitchFamily="34" charset="0"/>
                        </a:rPr>
                        <a:t>8</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a:t>
                      </a:r>
                    </a:p>
                    <a:p>
                      <a:pPr algn="ctr"/>
                      <a:r>
                        <a:rPr lang="es-CO" sz="1400" b="1" dirty="0" smtClean="0">
                          <a:solidFill>
                            <a:schemeClr val="tx1"/>
                          </a:solidFill>
                          <a:latin typeface="Arial" pitchFamily="34" charset="0"/>
                          <a:cs typeface="Arial" pitchFamily="34" charset="0"/>
                        </a:rPr>
                        <a:t>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Ten</a:t>
                      </a:r>
                    </a:p>
                    <a:p>
                      <a:pPr algn="ctr"/>
                      <a:r>
                        <a:rPr lang="es-CO" sz="1400" b="1" dirty="0" smtClean="0">
                          <a:solidFill>
                            <a:schemeClr val="tx1"/>
                          </a:solidFill>
                          <a:latin typeface="Arial" pitchFamily="34" charset="0"/>
                          <a:cs typeface="Arial" pitchFamily="34" charset="0"/>
                        </a:rPr>
                        <a:t>10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Eleven</a:t>
                      </a:r>
                    </a:p>
                    <a:p>
                      <a:pPr algn="ctr"/>
                      <a:r>
                        <a:rPr lang="es-CO" sz="1400" b="1" dirty="0" smtClean="0">
                          <a:latin typeface="Arial" pitchFamily="34" charset="0"/>
                          <a:cs typeface="Arial" pitchFamily="34" charset="0"/>
                        </a:rPr>
                        <a:t>11</a:t>
                      </a:r>
                      <a:endParaRPr lang="es-CO" sz="1400" b="1" dirty="0">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Twelve</a:t>
                      </a:r>
                    </a:p>
                    <a:p>
                      <a:pPr algn="ctr"/>
                      <a:r>
                        <a:rPr lang="es-CO" sz="1400" b="1" dirty="0" smtClean="0">
                          <a:solidFill>
                            <a:schemeClr val="tx1"/>
                          </a:solidFill>
                          <a:latin typeface="Arial" pitchFamily="34" charset="0"/>
                          <a:cs typeface="Arial" pitchFamily="34" charset="0"/>
                        </a:rPr>
                        <a:t>12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Thirteen</a:t>
                      </a:r>
                    </a:p>
                    <a:p>
                      <a:pPr algn="ctr"/>
                      <a:r>
                        <a:rPr lang="es-CO" sz="1400" b="1" dirty="0" smtClean="0">
                          <a:solidFill>
                            <a:schemeClr val="tx1"/>
                          </a:solidFill>
                          <a:latin typeface="Arial" pitchFamily="34" charset="0"/>
                          <a:cs typeface="Arial" pitchFamily="34" charset="0"/>
                        </a:rPr>
                        <a:t>13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Fourteen</a:t>
                      </a:r>
                    </a:p>
                    <a:p>
                      <a:pPr algn="ctr"/>
                      <a:r>
                        <a:rPr lang="es-CO" sz="1400" b="1" dirty="0" smtClean="0">
                          <a:solidFill>
                            <a:schemeClr val="tx1"/>
                          </a:solidFill>
                          <a:latin typeface="Arial" pitchFamily="34" charset="0"/>
                          <a:cs typeface="Arial" pitchFamily="34" charset="0"/>
                        </a:rPr>
                        <a:t>14</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Fifteen</a:t>
                      </a:r>
                    </a:p>
                    <a:p>
                      <a:pPr algn="ctr"/>
                      <a:r>
                        <a:rPr lang="es-CO" sz="1400" b="1" dirty="0" smtClean="0">
                          <a:solidFill>
                            <a:srgbClr val="FF0000"/>
                          </a:solidFill>
                          <a:latin typeface="Arial" pitchFamily="34" charset="0"/>
                          <a:cs typeface="Arial" pitchFamily="34" charset="0"/>
                        </a:rPr>
                        <a:t>15</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Sixteen</a:t>
                      </a:r>
                    </a:p>
                    <a:p>
                      <a:pPr algn="ctr"/>
                      <a:r>
                        <a:rPr lang="es-CO" sz="1400" b="1" dirty="0" smtClean="0">
                          <a:solidFill>
                            <a:schemeClr val="tx1"/>
                          </a:solidFill>
                          <a:latin typeface="Arial" pitchFamily="34" charset="0"/>
                          <a:cs typeface="Arial" pitchFamily="34" charset="0"/>
                        </a:rPr>
                        <a:t>16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Seventeen</a:t>
                      </a:r>
                    </a:p>
                    <a:p>
                      <a:pPr algn="ctr"/>
                      <a:r>
                        <a:rPr lang="es-CO" sz="1400" b="1" dirty="0" smtClean="0">
                          <a:solidFill>
                            <a:schemeClr val="tx1"/>
                          </a:solidFill>
                          <a:latin typeface="Arial" pitchFamily="34" charset="0"/>
                          <a:cs typeface="Arial" pitchFamily="34" charset="0"/>
                        </a:rPr>
                        <a:t>17</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Eighteen</a:t>
                      </a:r>
                    </a:p>
                    <a:p>
                      <a:pPr algn="ctr"/>
                      <a:r>
                        <a:rPr lang="es-CO" sz="1400" b="1" dirty="0" smtClean="0">
                          <a:latin typeface="Arial" pitchFamily="34" charset="0"/>
                          <a:cs typeface="Arial" pitchFamily="34" charset="0"/>
                        </a:rPr>
                        <a:t>18</a:t>
                      </a:r>
                      <a:endParaRPr lang="es-CO" sz="1400" b="1" dirty="0">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Nineteen</a:t>
                      </a:r>
                    </a:p>
                    <a:p>
                      <a:pPr algn="ctr"/>
                      <a:r>
                        <a:rPr lang="es-CO" sz="1400" b="1" dirty="0" smtClean="0">
                          <a:solidFill>
                            <a:schemeClr val="tx1"/>
                          </a:solidFill>
                          <a:latin typeface="Arial" pitchFamily="34" charset="0"/>
                          <a:cs typeface="Arial" pitchFamily="34" charset="0"/>
                        </a:rPr>
                        <a:t>19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a:t>
                      </a:r>
                    </a:p>
                    <a:p>
                      <a:pPr algn="ctr"/>
                      <a:r>
                        <a:rPr lang="es-CO" sz="1400" b="1" dirty="0" smtClean="0">
                          <a:solidFill>
                            <a:schemeClr val="tx1"/>
                          </a:solidFill>
                          <a:latin typeface="Arial" pitchFamily="34" charset="0"/>
                          <a:cs typeface="Arial" pitchFamily="34" charset="0"/>
                        </a:rPr>
                        <a:t>20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Twenty-one</a:t>
                      </a:r>
                    </a:p>
                    <a:p>
                      <a:pPr algn="ctr"/>
                      <a:r>
                        <a:rPr lang="es-CO" sz="1400" b="1" dirty="0" smtClean="0">
                          <a:solidFill>
                            <a:schemeClr val="tx1"/>
                          </a:solidFill>
                          <a:latin typeface="Arial" pitchFamily="34" charset="0"/>
                          <a:cs typeface="Arial" pitchFamily="34" charset="0"/>
                        </a:rPr>
                        <a:t>21</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Twenty-two</a:t>
                      </a:r>
                    </a:p>
                    <a:p>
                      <a:pPr algn="ctr"/>
                      <a:r>
                        <a:rPr lang="es-CO" sz="1400" b="1" dirty="0" smtClean="0">
                          <a:solidFill>
                            <a:srgbClr val="FF0000"/>
                          </a:solidFill>
                          <a:latin typeface="Arial" pitchFamily="34" charset="0"/>
                          <a:cs typeface="Arial" pitchFamily="34" charset="0"/>
                        </a:rPr>
                        <a:t>22</a:t>
                      </a:r>
                    </a:p>
                  </a:txBody>
                  <a:tcPr/>
                </a:tc>
                <a:tc>
                  <a:txBody>
                    <a:bodyPr/>
                    <a:lstStyle/>
                    <a:p>
                      <a:pPr algn="ctr"/>
                      <a:r>
                        <a:rPr lang="es-CO" sz="1400" b="1" dirty="0" smtClean="0">
                          <a:solidFill>
                            <a:schemeClr val="tx1"/>
                          </a:solidFill>
                          <a:latin typeface="Arial" pitchFamily="34" charset="0"/>
                          <a:cs typeface="Arial" pitchFamily="34" charset="0"/>
                        </a:rPr>
                        <a:t>Twenty-three</a:t>
                      </a:r>
                    </a:p>
                    <a:p>
                      <a:pPr algn="ctr"/>
                      <a:r>
                        <a:rPr lang="es-CO" sz="1400" b="1" dirty="0" smtClean="0">
                          <a:solidFill>
                            <a:schemeClr val="tx1"/>
                          </a:solidFill>
                          <a:latin typeface="Arial" pitchFamily="34" charset="0"/>
                          <a:cs typeface="Arial" pitchFamily="34" charset="0"/>
                        </a:rPr>
                        <a:t>23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Twenty-four</a:t>
                      </a:r>
                    </a:p>
                    <a:p>
                      <a:pPr algn="ctr"/>
                      <a:r>
                        <a:rPr lang="es-CO" sz="1400" b="1" dirty="0" smtClean="0">
                          <a:solidFill>
                            <a:schemeClr val="tx1"/>
                          </a:solidFill>
                          <a:latin typeface="Arial" pitchFamily="34" charset="0"/>
                          <a:cs typeface="Arial" pitchFamily="34" charset="0"/>
                        </a:rPr>
                        <a:t>24</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rgbClr val="FF0000"/>
                          </a:solidFill>
                          <a:latin typeface="Arial" pitchFamily="34" charset="0"/>
                          <a:cs typeface="Arial" pitchFamily="34" charset="0"/>
                        </a:rPr>
                        <a:t>Twenty-five</a:t>
                      </a:r>
                    </a:p>
                    <a:p>
                      <a:pPr algn="ctr"/>
                      <a:r>
                        <a:rPr lang="es-CO" sz="1400" b="1" dirty="0" smtClean="0">
                          <a:solidFill>
                            <a:srgbClr val="FF0000"/>
                          </a:solidFill>
                          <a:latin typeface="Arial" pitchFamily="34" charset="0"/>
                          <a:cs typeface="Arial" pitchFamily="34" charset="0"/>
                        </a:rPr>
                        <a:t>25</a:t>
                      </a:r>
                    </a:p>
                    <a:p>
                      <a:pPr algn="ctr"/>
                      <a:r>
                        <a:rPr lang="es-CO" sz="1000" b="1" dirty="0" smtClean="0">
                          <a:solidFill>
                            <a:srgbClr val="FF0000"/>
                          </a:solidFill>
                          <a:latin typeface="Arial" pitchFamily="34" charset="0"/>
                          <a:cs typeface="Arial" pitchFamily="34" charset="0"/>
                        </a:rPr>
                        <a:t>INTERNATIONAL</a:t>
                      </a:r>
                      <a:r>
                        <a:rPr lang="es-CO" sz="1000" b="1" baseline="0" dirty="0" smtClean="0">
                          <a:solidFill>
                            <a:srgbClr val="FF0000"/>
                          </a:solidFill>
                          <a:latin typeface="Arial" pitchFamily="34" charset="0"/>
                          <a:cs typeface="Arial" pitchFamily="34" charset="0"/>
                        </a:rPr>
                        <a:t> MUSIC FESTIVAL</a:t>
                      </a:r>
                      <a:endParaRPr lang="es-CO" sz="10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Twenty-six</a:t>
                      </a:r>
                    </a:p>
                    <a:p>
                      <a:pPr algn="ctr"/>
                      <a:r>
                        <a:rPr lang="es-CO" sz="1400" b="1" dirty="0" smtClean="0">
                          <a:solidFill>
                            <a:schemeClr val="tx1"/>
                          </a:solidFill>
                          <a:latin typeface="Arial" pitchFamily="34" charset="0"/>
                          <a:cs typeface="Arial" pitchFamily="34" charset="0"/>
                        </a:rPr>
                        <a:t>26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Twenty-seven</a:t>
                      </a:r>
                    </a:p>
                    <a:p>
                      <a:pPr algn="ctr"/>
                      <a:r>
                        <a:rPr lang="es-CO" sz="1400" b="1" dirty="0" smtClean="0">
                          <a:solidFill>
                            <a:schemeClr val="tx1"/>
                          </a:solidFill>
                          <a:latin typeface="Arial" pitchFamily="34" charset="0"/>
                          <a:cs typeface="Arial" pitchFamily="34" charset="0"/>
                        </a:rPr>
                        <a:t>27</a:t>
                      </a:r>
                    </a:p>
                    <a:p>
                      <a:pPr algn="ct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Twenty-eight</a:t>
                      </a:r>
                    </a:p>
                    <a:p>
                      <a:pPr algn="ctr"/>
                      <a:r>
                        <a:rPr lang="es-CO" sz="1400" b="1" dirty="0" smtClean="0">
                          <a:solidFill>
                            <a:schemeClr val="tx1"/>
                          </a:solidFill>
                          <a:latin typeface="Arial" pitchFamily="34" charset="0"/>
                          <a:cs typeface="Arial" pitchFamily="34" charset="0"/>
                        </a:rPr>
                        <a:t>28</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Twenty-nine</a:t>
                      </a:r>
                    </a:p>
                    <a:p>
                      <a:pPr algn="ctr"/>
                      <a:r>
                        <a:rPr lang="es-CO" sz="1400" b="1" dirty="0" smtClean="0">
                          <a:solidFill>
                            <a:srgbClr val="FF0000"/>
                          </a:solidFill>
                          <a:latin typeface="Arial" pitchFamily="34" charset="0"/>
                          <a:cs typeface="Arial" pitchFamily="34" charset="0"/>
                        </a:rPr>
                        <a:t>29</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a:t>
                      </a:r>
                    </a:p>
                    <a:p>
                      <a:pPr algn="ctr"/>
                      <a:r>
                        <a:rPr lang="es-CO" sz="1400" b="1" dirty="0" smtClean="0">
                          <a:solidFill>
                            <a:schemeClr val="tx1"/>
                          </a:solidFill>
                          <a:latin typeface="Arial" pitchFamily="34" charset="0"/>
                          <a:cs typeface="Arial" pitchFamily="34" charset="0"/>
                        </a:rPr>
                        <a:t>30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Thirty-one</a:t>
                      </a:r>
                    </a:p>
                    <a:p>
                      <a:pPr algn="ctr"/>
                      <a:r>
                        <a:rPr lang="es-CO" sz="1400" b="1" dirty="0" smtClean="0">
                          <a:solidFill>
                            <a:schemeClr val="tx1"/>
                          </a:solidFill>
                          <a:latin typeface="Arial" pitchFamily="34" charset="0"/>
                          <a:cs typeface="Arial" pitchFamily="34" charset="0"/>
                        </a:rPr>
                        <a:t>31</a:t>
                      </a:r>
                      <a:endParaRPr lang="es-CO" sz="1400" b="1" dirty="0">
                        <a:solidFill>
                          <a:schemeClr val="tx1"/>
                        </a:solidFill>
                        <a:latin typeface="Arial" pitchFamily="34" charset="0"/>
                        <a:cs typeface="Arial" pitchFamily="34" charset="0"/>
                      </a:endParaRPr>
                    </a:p>
                  </a:txBody>
                  <a:tcPr/>
                </a:tc>
                <a:tc>
                  <a:txBody>
                    <a:bodyPr/>
                    <a:lstStyle/>
                    <a:p>
                      <a:pPr algn="ctr"/>
                      <a:r>
                        <a:rPr lang="es-CO" sz="1000" b="1" dirty="0" smtClean="0">
                          <a:solidFill>
                            <a:schemeClr val="tx1"/>
                          </a:solidFill>
                          <a:latin typeface="Arial" pitchFamily="34" charset="0"/>
                          <a:cs typeface="Arial" pitchFamily="34" charset="0"/>
                        </a:rPr>
                        <a:t>FESTIVAL INTERNACIONAL DE LA</a:t>
                      </a:r>
                      <a:r>
                        <a:rPr lang="es-CO" sz="1000" b="1" baseline="0" dirty="0" smtClean="0">
                          <a:solidFill>
                            <a:schemeClr val="tx1"/>
                          </a:solidFill>
                          <a:latin typeface="Arial" pitchFamily="34" charset="0"/>
                          <a:cs typeface="Arial" pitchFamily="34" charset="0"/>
                        </a:rPr>
                        <a:t> MUSICA</a:t>
                      </a:r>
                      <a:endParaRPr lang="es-CO" sz="1000" b="1" dirty="0">
                        <a:solidFill>
                          <a:schemeClr val="tx1"/>
                        </a:solidFill>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r>
            </a:tbl>
          </a:graphicData>
        </a:graphic>
      </p:graphicFrame>
      <p:sp>
        <p:nvSpPr>
          <p:cNvPr id="6" name="5 CuadroTexto"/>
          <p:cNvSpPr txBox="1"/>
          <p:nvPr/>
        </p:nvSpPr>
        <p:spPr>
          <a:xfrm>
            <a:off x="6660232" y="0"/>
            <a:ext cx="2457369" cy="646331"/>
          </a:xfrm>
          <a:prstGeom prst="rect">
            <a:avLst/>
          </a:prstGeom>
          <a:solidFill>
            <a:schemeClr val="accent5">
              <a:lumMod val="20000"/>
              <a:lumOff val="80000"/>
            </a:schemeClr>
          </a:solidFill>
        </p:spPr>
        <p:txBody>
          <a:bodyPr wrap="square" rtlCol="0">
            <a:spAutoFit/>
          </a:bodyPr>
          <a:lstStyle/>
          <a:p>
            <a:pPr algn="ctr"/>
            <a:r>
              <a:rPr lang="es-CO" sz="3600" b="1" dirty="0" smtClean="0">
                <a:solidFill>
                  <a:srgbClr val="FF0000"/>
                </a:solidFill>
                <a:latin typeface="Arial" pitchFamily="34" charset="0"/>
                <a:cs typeface="Arial" pitchFamily="34" charset="0"/>
              </a:rPr>
              <a:t>JANUARY</a:t>
            </a:r>
            <a:endParaRPr lang="es-CO" sz="3600" b="1" dirty="0">
              <a:solidFill>
                <a:srgbClr val="FF0000"/>
              </a:solidFill>
              <a:latin typeface="Arial" pitchFamily="34" charset="0"/>
              <a:cs typeface="Arial" pitchFamily="34" charset="0"/>
            </a:endParaRPr>
          </a:p>
        </p:txBody>
      </p:sp>
      <p:sp>
        <p:nvSpPr>
          <p:cNvPr id="9" name="8 CuadroTexto"/>
          <p:cNvSpPr txBox="1"/>
          <p:nvPr/>
        </p:nvSpPr>
        <p:spPr>
          <a:xfrm>
            <a:off x="6372200" y="6309320"/>
            <a:ext cx="2771800" cy="646331"/>
          </a:xfrm>
          <a:prstGeom prst="rect">
            <a:avLst/>
          </a:prstGeom>
          <a:solidFill>
            <a:schemeClr val="accent5">
              <a:lumMod val="20000"/>
              <a:lumOff val="80000"/>
            </a:schemeClr>
          </a:solidFill>
        </p:spPr>
        <p:txBody>
          <a:bodyPr wrap="square" rtlCol="0">
            <a:spAutoFit/>
          </a:bodyPr>
          <a:lstStyle/>
          <a:p>
            <a:pPr algn="ctr"/>
            <a:r>
              <a:rPr lang="es-CO" sz="3600" b="1" dirty="0" smtClean="0">
                <a:solidFill>
                  <a:srgbClr val="FF0000"/>
                </a:solidFill>
                <a:latin typeface="Arial" pitchFamily="34" charset="0"/>
                <a:cs typeface="Arial" pitchFamily="34" charset="0"/>
              </a:rPr>
              <a:t>2019</a:t>
            </a:r>
            <a:endParaRPr lang="es-CO" sz="36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137707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cartagena de indias colomb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80"/>
            <a:ext cx="9144000" cy="32472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3 Marcador de contenido"/>
          <p:cNvGraphicFramePr>
            <a:graphicFrameLocks/>
          </p:cNvGraphicFramePr>
          <p:nvPr>
            <p:extLst>
              <p:ext uri="{D42A27DB-BD31-4B8C-83A1-F6EECF244321}">
                <p14:modId xmlns:p14="http://schemas.microsoft.com/office/powerpoint/2010/main" val="672838505"/>
              </p:ext>
            </p:extLst>
          </p:nvPr>
        </p:nvGraphicFramePr>
        <p:xfrm>
          <a:off x="2138" y="2564904"/>
          <a:ext cx="9178374" cy="4491763"/>
        </p:xfrm>
        <a:graphic>
          <a:graphicData uri="http://schemas.openxmlformats.org/drawingml/2006/table">
            <a:tbl>
              <a:tblPr firstRow="1" bandRow="1">
                <a:tableStyleId>{5C22544A-7EE6-4342-B048-85BDC9FD1C3A}</a:tableStyleId>
              </a:tblPr>
              <a:tblGrid>
                <a:gridCol w="1257494"/>
                <a:gridCol w="1224136"/>
                <a:gridCol w="1152128"/>
                <a:gridCol w="1440160"/>
                <a:gridCol w="1296144"/>
                <a:gridCol w="1296144"/>
                <a:gridCol w="1512168"/>
              </a:tblGrid>
              <a:tr h="676841">
                <a:tc>
                  <a:txBody>
                    <a:bodyPr/>
                    <a:lstStyle/>
                    <a:p>
                      <a:pPr algn="ctr"/>
                      <a:r>
                        <a:rPr lang="es-CO" sz="1800" b="1" dirty="0" smtClean="0">
                          <a:solidFill>
                            <a:srgbClr val="FF0000"/>
                          </a:solidFill>
                          <a:latin typeface="Calibri" pitchFamily="34" charset="0"/>
                        </a:rPr>
                        <a:t>SUNDAY</a:t>
                      </a:r>
                      <a:endParaRPr lang="es-CO" sz="1800" b="1" dirty="0">
                        <a:solidFill>
                          <a:srgbClr val="FF0000"/>
                        </a:solidFill>
                        <a:latin typeface="Calibri" pitchFamily="34" charset="0"/>
                      </a:endParaRPr>
                    </a:p>
                  </a:txBody>
                  <a:tcPr/>
                </a:tc>
                <a:tc>
                  <a:txBody>
                    <a:bodyPr/>
                    <a:lstStyle/>
                    <a:p>
                      <a:pPr algn="ctr"/>
                      <a:r>
                        <a:rPr lang="es-CO" sz="1800" dirty="0" smtClean="0">
                          <a:solidFill>
                            <a:srgbClr val="92D050"/>
                          </a:solidFill>
                          <a:latin typeface="+mn-lt"/>
                        </a:rPr>
                        <a:t>MONDAY</a:t>
                      </a:r>
                      <a:endParaRPr lang="es-CO" sz="1800" dirty="0">
                        <a:solidFill>
                          <a:srgbClr val="92D050"/>
                        </a:solidFill>
                        <a:latin typeface="+mn-lt"/>
                      </a:endParaRPr>
                    </a:p>
                  </a:txBody>
                  <a:tcPr/>
                </a:tc>
                <a:tc>
                  <a:txBody>
                    <a:bodyPr/>
                    <a:lstStyle/>
                    <a:p>
                      <a:pPr algn="ctr"/>
                      <a:r>
                        <a:rPr lang="es-CO" sz="1800" dirty="0" smtClean="0">
                          <a:solidFill>
                            <a:srgbClr val="92D050"/>
                          </a:solidFill>
                          <a:latin typeface="+mj-lt"/>
                        </a:rPr>
                        <a:t>TUESDAY</a:t>
                      </a:r>
                      <a:endParaRPr lang="es-CO" sz="1800" dirty="0">
                        <a:solidFill>
                          <a:srgbClr val="92D050"/>
                        </a:solidFill>
                        <a:latin typeface="+mj-lt"/>
                      </a:endParaRPr>
                    </a:p>
                  </a:txBody>
                  <a:tcPr/>
                </a:tc>
                <a:tc>
                  <a:txBody>
                    <a:bodyPr/>
                    <a:lstStyle/>
                    <a:p>
                      <a:pPr algn="ctr"/>
                      <a:r>
                        <a:rPr lang="es-CO" sz="1800" dirty="0" smtClean="0">
                          <a:solidFill>
                            <a:srgbClr val="92D050"/>
                          </a:solidFill>
                          <a:latin typeface="+mj-lt"/>
                        </a:rPr>
                        <a:t>WEDNESDAY</a:t>
                      </a:r>
                      <a:endParaRPr lang="es-CO" sz="1800" dirty="0">
                        <a:solidFill>
                          <a:srgbClr val="92D050"/>
                        </a:solidFill>
                        <a:latin typeface="+mj-lt"/>
                      </a:endParaRPr>
                    </a:p>
                  </a:txBody>
                  <a:tcPr/>
                </a:tc>
                <a:tc>
                  <a:txBody>
                    <a:bodyPr/>
                    <a:lstStyle/>
                    <a:p>
                      <a:pPr algn="ctr"/>
                      <a:r>
                        <a:rPr lang="es-CO" dirty="0" smtClean="0">
                          <a:solidFill>
                            <a:srgbClr val="92D050"/>
                          </a:solidFill>
                        </a:rPr>
                        <a:t>THURSDAY</a:t>
                      </a:r>
                      <a:endParaRPr lang="es-CO" dirty="0">
                        <a:solidFill>
                          <a:srgbClr val="92D050"/>
                        </a:solidFill>
                      </a:endParaRPr>
                    </a:p>
                  </a:txBody>
                  <a:tcPr/>
                </a:tc>
                <a:tc>
                  <a:txBody>
                    <a:bodyPr/>
                    <a:lstStyle/>
                    <a:p>
                      <a:pPr algn="ctr"/>
                      <a:r>
                        <a:rPr lang="es-CO" dirty="0" smtClean="0">
                          <a:solidFill>
                            <a:srgbClr val="92D050"/>
                          </a:solidFill>
                        </a:rPr>
                        <a:t>FRIDAY</a:t>
                      </a:r>
                      <a:endParaRPr lang="es-CO" dirty="0">
                        <a:solidFill>
                          <a:srgbClr val="92D050"/>
                        </a:solidFill>
                      </a:endParaRPr>
                    </a:p>
                  </a:txBody>
                  <a:tcPr/>
                </a:tc>
                <a:tc>
                  <a:txBody>
                    <a:bodyPr/>
                    <a:lstStyle/>
                    <a:p>
                      <a:pPr algn="ctr"/>
                      <a:r>
                        <a:rPr lang="es-CO" b="1" dirty="0" smtClean="0">
                          <a:solidFill>
                            <a:srgbClr val="92D050"/>
                          </a:solidFill>
                        </a:rPr>
                        <a:t>SATURDAY</a:t>
                      </a:r>
                      <a:endParaRPr lang="es-CO" b="1" dirty="0">
                        <a:solidFill>
                          <a:srgbClr val="92D050"/>
                        </a:solidFill>
                      </a:endParaRPr>
                    </a:p>
                  </a:txBody>
                  <a:tcPr/>
                </a:tc>
              </a:tr>
              <a:tr h="763319">
                <a:tc>
                  <a:txBody>
                    <a:bodyPr/>
                    <a:lstStyle/>
                    <a:p>
                      <a:pPr algn="ctr"/>
                      <a:r>
                        <a:rPr lang="es-CO" sz="1400" b="1" dirty="0" smtClean="0">
                          <a:solidFill>
                            <a:srgbClr val="FF0000"/>
                          </a:solidFill>
                          <a:latin typeface="Arial" pitchFamily="34" charset="0"/>
                          <a:cs typeface="Arial" pitchFamily="34" charset="0"/>
                        </a:rPr>
                        <a:t>One </a:t>
                      </a:r>
                    </a:p>
                    <a:p>
                      <a:pPr algn="ctr"/>
                      <a:r>
                        <a:rPr lang="es-CO" sz="1400" b="1" dirty="0" smtClean="0">
                          <a:solidFill>
                            <a:srgbClr val="FF0000"/>
                          </a:solidFill>
                          <a:latin typeface="Arial" pitchFamily="34" charset="0"/>
                          <a:cs typeface="Arial" pitchFamily="34" charset="0"/>
                        </a:rPr>
                        <a:t>1</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Two</a:t>
                      </a:r>
                    </a:p>
                    <a:p>
                      <a:pPr algn="ctr"/>
                      <a:r>
                        <a:rPr lang="es-CO" sz="1400" b="1" dirty="0" smtClean="0">
                          <a:solidFill>
                            <a:schemeClr val="tx1"/>
                          </a:solidFill>
                          <a:latin typeface="Arial" pitchFamily="34" charset="0"/>
                          <a:cs typeface="Arial" pitchFamily="34" charset="0"/>
                        </a:rPr>
                        <a:t>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Three</a:t>
                      </a:r>
                    </a:p>
                    <a:p>
                      <a:pPr algn="ctr"/>
                      <a:r>
                        <a:rPr lang="es-CO" sz="1400" b="1" dirty="0" smtClean="0">
                          <a:solidFill>
                            <a:schemeClr val="tx1"/>
                          </a:solidFill>
                          <a:latin typeface="Arial" pitchFamily="34" charset="0"/>
                          <a:cs typeface="Arial" pitchFamily="34" charset="0"/>
                        </a:rPr>
                        <a:t>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Four</a:t>
                      </a:r>
                    </a:p>
                    <a:p>
                      <a:pPr algn="ctr"/>
                      <a:r>
                        <a:rPr lang="es-CO" sz="1400" b="1" dirty="0" smtClean="0">
                          <a:latin typeface="Arial" pitchFamily="34" charset="0"/>
                          <a:cs typeface="Arial" pitchFamily="34" charset="0"/>
                        </a:rPr>
                        <a:t>4</a:t>
                      </a:r>
                    </a:p>
                  </a:txBody>
                  <a:tcPr/>
                </a:tc>
                <a:tc>
                  <a:txBody>
                    <a:bodyPr/>
                    <a:lstStyle/>
                    <a:p>
                      <a:pPr algn="ctr"/>
                      <a:r>
                        <a:rPr lang="es-CO" sz="1400" b="1" dirty="0" smtClean="0">
                          <a:solidFill>
                            <a:schemeClr val="tx1"/>
                          </a:solidFill>
                          <a:latin typeface="Arial" pitchFamily="34" charset="0"/>
                          <a:cs typeface="Arial" pitchFamily="34" charset="0"/>
                        </a:rPr>
                        <a:t>Five</a:t>
                      </a:r>
                    </a:p>
                    <a:p>
                      <a:pPr algn="ctr"/>
                      <a:r>
                        <a:rPr lang="es-CO" sz="1400" b="1" dirty="0" smtClean="0">
                          <a:solidFill>
                            <a:schemeClr val="tx1"/>
                          </a:solidFill>
                          <a:latin typeface="Arial" pitchFamily="34" charset="0"/>
                          <a:cs typeface="Arial" pitchFamily="34" charset="0"/>
                        </a:rPr>
                        <a:t>5</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a:t>
                      </a:r>
                    </a:p>
                    <a:p>
                      <a:pPr algn="ctr"/>
                      <a:r>
                        <a:rPr lang="es-CO" sz="1400" b="1" dirty="0" smtClean="0">
                          <a:solidFill>
                            <a:schemeClr val="tx1"/>
                          </a:solidFill>
                          <a:latin typeface="Arial" pitchFamily="34" charset="0"/>
                          <a:cs typeface="Arial" pitchFamily="34" charset="0"/>
                        </a:rPr>
                        <a:t>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a:t>
                      </a:r>
                    </a:p>
                    <a:p>
                      <a:pPr algn="ctr"/>
                      <a:r>
                        <a:rPr lang="es-CO" sz="1400" b="1" dirty="0" smtClean="0">
                          <a:solidFill>
                            <a:schemeClr val="tx1"/>
                          </a:solidFill>
                          <a:latin typeface="Arial" pitchFamily="34" charset="0"/>
                          <a:cs typeface="Arial" pitchFamily="34" charset="0"/>
                        </a:rPr>
                        <a:t>7</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Eight</a:t>
                      </a:r>
                    </a:p>
                    <a:p>
                      <a:pPr algn="ctr"/>
                      <a:r>
                        <a:rPr lang="es-CO" sz="1400" b="1" dirty="0" smtClean="0">
                          <a:solidFill>
                            <a:srgbClr val="FF0000"/>
                          </a:solidFill>
                          <a:latin typeface="Arial" pitchFamily="34" charset="0"/>
                          <a:cs typeface="Arial" pitchFamily="34" charset="0"/>
                        </a:rPr>
                        <a:t>8</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a:t>
                      </a:r>
                    </a:p>
                    <a:p>
                      <a:pPr algn="ctr"/>
                      <a:r>
                        <a:rPr lang="es-CO" sz="1400" b="1" dirty="0" smtClean="0">
                          <a:solidFill>
                            <a:schemeClr val="tx1"/>
                          </a:solidFill>
                          <a:latin typeface="Arial" pitchFamily="34" charset="0"/>
                          <a:cs typeface="Arial" pitchFamily="34" charset="0"/>
                        </a:rPr>
                        <a:t>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Ten</a:t>
                      </a:r>
                    </a:p>
                    <a:p>
                      <a:pPr algn="ctr"/>
                      <a:r>
                        <a:rPr lang="es-CO" sz="1400" b="1" dirty="0" smtClean="0">
                          <a:solidFill>
                            <a:schemeClr val="tx1"/>
                          </a:solidFill>
                          <a:latin typeface="Arial" pitchFamily="34" charset="0"/>
                          <a:cs typeface="Arial" pitchFamily="34" charset="0"/>
                        </a:rPr>
                        <a:t>10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Eleven</a:t>
                      </a:r>
                    </a:p>
                    <a:p>
                      <a:pPr algn="ctr"/>
                      <a:r>
                        <a:rPr lang="es-CO" sz="1400" b="1" dirty="0" smtClean="0">
                          <a:latin typeface="Arial" pitchFamily="34" charset="0"/>
                          <a:cs typeface="Arial" pitchFamily="34" charset="0"/>
                        </a:rPr>
                        <a:t>11</a:t>
                      </a:r>
                      <a:endParaRPr lang="es-CO" sz="1400" b="1" dirty="0">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Twelve</a:t>
                      </a:r>
                    </a:p>
                    <a:p>
                      <a:pPr algn="ctr"/>
                      <a:r>
                        <a:rPr lang="es-CO" sz="1400" b="1" dirty="0" smtClean="0">
                          <a:solidFill>
                            <a:schemeClr val="tx1"/>
                          </a:solidFill>
                          <a:latin typeface="Arial" pitchFamily="34" charset="0"/>
                          <a:cs typeface="Arial" pitchFamily="34" charset="0"/>
                        </a:rPr>
                        <a:t>12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Thirteen</a:t>
                      </a:r>
                    </a:p>
                    <a:p>
                      <a:pPr algn="ctr"/>
                      <a:r>
                        <a:rPr lang="es-CO" sz="1400" b="1" dirty="0" smtClean="0">
                          <a:solidFill>
                            <a:schemeClr val="tx1"/>
                          </a:solidFill>
                          <a:latin typeface="Arial" pitchFamily="34" charset="0"/>
                          <a:cs typeface="Arial" pitchFamily="34" charset="0"/>
                        </a:rPr>
                        <a:t>13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Fourteen</a:t>
                      </a:r>
                    </a:p>
                    <a:p>
                      <a:pPr algn="ctr"/>
                      <a:r>
                        <a:rPr lang="es-CO" sz="1400" b="1" dirty="0" smtClean="0">
                          <a:solidFill>
                            <a:schemeClr val="tx1"/>
                          </a:solidFill>
                          <a:latin typeface="Arial" pitchFamily="34" charset="0"/>
                          <a:cs typeface="Arial" pitchFamily="34" charset="0"/>
                        </a:rPr>
                        <a:t>14</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Fifteen</a:t>
                      </a:r>
                    </a:p>
                    <a:p>
                      <a:pPr algn="ctr"/>
                      <a:r>
                        <a:rPr lang="es-CO" sz="1400" b="1" dirty="0" smtClean="0">
                          <a:solidFill>
                            <a:srgbClr val="FF0000"/>
                          </a:solidFill>
                          <a:latin typeface="Arial" pitchFamily="34" charset="0"/>
                          <a:cs typeface="Arial" pitchFamily="34" charset="0"/>
                        </a:rPr>
                        <a:t>15</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Sixteen</a:t>
                      </a:r>
                    </a:p>
                    <a:p>
                      <a:pPr algn="ctr"/>
                      <a:r>
                        <a:rPr lang="es-CO" sz="1400" b="1" dirty="0" smtClean="0">
                          <a:solidFill>
                            <a:schemeClr val="tx1"/>
                          </a:solidFill>
                          <a:latin typeface="Arial" pitchFamily="34" charset="0"/>
                          <a:cs typeface="Arial" pitchFamily="34" charset="0"/>
                        </a:rPr>
                        <a:t>16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Seventeen</a:t>
                      </a:r>
                    </a:p>
                    <a:p>
                      <a:pPr algn="ctr"/>
                      <a:r>
                        <a:rPr lang="es-CO" sz="1400" b="1" dirty="0" smtClean="0">
                          <a:solidFill>
                            <a:schemeClr val="tx1"/>
                          </a:solidFill>
                          <a:latin typeface="Arial" pitchFamily="34" charset="0"/>
                          <a:cs typeface="Arial" pitchFamily="34" charset="0"/>
                        </a:rPr>
                        <a:t>17</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Eighteen</a:t>
                      </a:r>
                    </a:p>
                    <a:p>
                      <a:pPr algn="ctr"/>
                      <a:r>
                        <a:rPr lang="es-CO" sz="1400" b="1" dirty="0" smtClean="0">
                          <a:solidFill>
                            <a:schemeClr val="tx1"/>
                          </a:solidFill>
                          <a:latin typeface="Arial" pitchFamily="34" charset="0"/>
                          <a:cs typeface="Arial" pitchFamily="34" charset="0"/>
                        </a:rPr>
                        <a:t>18</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Nineteen</a:t>
                      </a:r>
                    </a:p>
                    <a:p>
                      <a:pPr algn="ctr"/>
                      <a:r>
                        <a:rPr lang="es-CO" sz="1400" b="1" dirty="0" smtClean="0">
                          <a:solidFill>
                            <a:schemeClr val="tx1"/>
                          </a:solidFill>
                          <a:latin typeface="Arial" pitchFamily="34" charset="0"/>
                          <a:cs typeface="Arial" pitchFamily="34" charset="0"/>
                        </a:rPr>
                        <a:t>19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a:t>
                      </a:r>
                    </a:p>
                    <a:p>
                      <a:pPr algn="ctr"/>
                      <a:r>
                        <a:rPr lang="es-CO" sz="1400" b="1" dirty="0" smtClean="0">
                          <a:solidFill>
                            <a:schemeClr val="tx1"/>
                          </a:solidFill>
                          <a:latin typeface="Arial" pitchFamily="34" charset="0"/>
                          <a:cs typeface="Arial" pitchFamily="34" charset="0"/>
                        </a:rPr>
                        <a:t>20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Twenty-one</a:t>
                      </a:r>
                    </a:p>
                    <a:p>
                      <a:pPr algn="ctr"/>
                      <a:r>
                        <a:rPr lang="es-CO" sz="1400" b="1" dirty="0" smtClean="0">
                          <a:solidFill>
                            <a:schemeClr val="tx1"/>
                          </a:solidFill>
                          <a:latin typeface="Arial" pitchFamily="34" charset="0"/>
                          <a:cs typeface="Arial" pitchFamily="34" charset="0"/>
                        </a:rPr>
                        <a:t>21</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Twenty-two</a:t>
                      </a:r>
                    </a:p>
                    <a:p>
                      <a:pPr algn="ctr"/>
                      <a:r>
                        <a:rPr lang="es-CO" sz="1400" b="1" dirty="0" smtClean="0">
                          <a:solidFill>
                            <a:srgbClr val="FF0000"/>
                          </a:solidFill>
                          <a:latin typeface="Arial" pitchFamily="34" charset="0"/>
                          <a:cs typeface="Arial" pitchFamily="34" charset="0"/>
                        </a:rPr>
                        <a:t>22</a:t>
                      </a:r>
                    </a:p>
                  </a:txBody>
                  <a:tcPr/>
                </a:tc>
                <a:tc>
                  <a:txBody>
                    <a:bodyPr/>
                    <a:lstStyle/>
                    <a:p>
                      <a:pPr algn="ctr"/>
                      <a:r>
                        <a:rPr lang="es-CO" sz="1400" b="1" dirty="0" smtClean="0">
                          <a:solidFill>
                            <a:schemeClr val="tx1"/>
                          </a:solidFill>
                          <a:latin typeface="Arial" pitchFamily="34" charset="0"/>
                          <a:cs typeface="Arial" pitchFamily="34" charset="0"/>
                        </a:rPr>
                        <a:t>Twenty-three</a:t>
                      </a:r>
                    </a:p>
                    <a:p>
                      <a:pPr algn="ctr"/>
                      <a:r>
                        <a:rPr lang="es-CO" sz="1400" b="1" dirty="0" smtClean="0">
                          <a:solidFill>
                            <a:schemeClr val="tx1"/>
                          </a:solidFill>
                          <a:latin typeface="Arial" pitchFamily="34" charset="0"/>
                          <a:cs typeface="Arial" pitchFamily="34" charset="0"/>
                        </a:rPr>
                        <a:t>23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Twenty-four</a:t>
                      </a:r>
                    </a:p>
                    <a:p>
                      <a:pPr algn="ctr"/>
                      <a:r>
                        <a:rPr lang="es-CO" sz="1400" b="1" dirty="0" smtClean="0">
                          <a:solidFill>
                            <a:schemeClr val="tx1"/>
                          </a:solidFill>
                          <a:latin typeface="Arial" pitchFamily="34" charset="0"/>
                          <a:cs typeface="Arial" pitchFamily="34" charset="0"/>
                        </a:rPr>
                        <a:t>24</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Twenty-five</a:t>
                      </a:r>
                    </a:p>
                    <a:p>
                      <a:pPr algn="ctr"/>
                      <a:r>
                        <a:rPr lang="es-CO" sz="1400" b="1" dirty="0" smtClean="0">
                          <a:solidFill>
                            <a:schemeClr val="tx1"/>
                          </a:solidFill>
                          <a:latin typeface="Arial" pitchFamily="34" charset="0"/>
                          <a:cs typeface="Arial" pitchFamily="34" charset="0"/>
                        </a:rPr>
                        <a:t>25</a:t>
                      </a:r>
                    </a:p>
                    <a:p>
                      <a:pPr algn="ct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rgbClr val="FF0000"/>
                          </a:solidFill>
                          <a:latin typeface="Arial" pitchFamily="34" charset="0"/>
                          <a:cs typeface="Arial" pitchFamily="34" charset="0"/>
                        </a:rPr>
                        <a:t>Twenty-six</a:t>
                      </a:r>
                    </a:p>
                    <a:p>
                      <a:pPr algn="ctr"/>
                      <a:r>
                        <a:rPr lang="es-CO" sz="1400" b="1" dirty="0" smtClean="0">
                          <a:solidFill>
                            <a:srgbClr val="FF0000"/>
                          </a:solidFill>
                          <a:latin typeface="Arial" pitchFamily="34" charset="0"/>
                          <a:cs typeface="Arial" pitchFamily="34" charset="0"/>
                        </a:rPr>
                        <a:t>26</a:t>
                      </a:r>
                    </a:p>
                    <a:p>
                      <a:pPr algn="ctr"/>
                      <a:r>
                        <a:rPr lang="es-CO" sz="1100" b="1" dirty="0" smtClean="0">
                          <a:solidFill>
                            <a:srgbClr val="FF0000"/>
                          </a:solidFill>
                          <a:latin typeface="Arial" pitchFamily="34" charset="0"/>
                          <a:cs typeface="Arial" pitchFamily="34" charset="0"/>
                        </a:rPr>
                        <a:t>NATIONAL</a:t>
                      </a:r>
                      <a:r>
                        <a:rPr lang="es-CO" sz="1100" b="1" baseline="0" dirty="0" smtClean="0">
                          <a:solidFill>
                            <a:srgbClr val="FF0000"/>
                          </a:solidFill>
                          <a:latin typeface="Arial" pitchFamily="34" charset="0"/>
                          <a:cs typeface="Arial" pitchFamily="34" charset="0"/>
                        </a:rPr>
                        <a:t> BEAUTY COMPETITION</a:t>
                      </a:r>
                      <a:endParaRPr lang="es-CO" sz="11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Twenty-seven</a:t>
                      </a:r>
                    </a:p>
                    <a:p>
                      <a:pPr algn="ctr"/>
                      <a:r>
                        <a:rPr lang="es-CO" sz="1400" b="1" dirty="0" smtClean="0">
                          <a:solidFill>
                            <a:schemeClr val="tx1"/>
                          </a:solidFill>
                          <a:latin typeface="Arial" pitchFamily="34" charset="0"/>
                          <a:cs typeface="Arial" pitchFamily="34" charset="0"/>
                        </a:rPr>
                        <a:t>27</a:t>
                      </a:r>
                    </a:p>
                    <a:p>
                      <a:pPr algn="ct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Twenty-eight</a:t>
                      </a:r>
                    </a:p>
                    <a:p>
                      <a:pPr algn="ctr"/>
                      <a:r>
                        <a:rPr lang="es-CO" sz="1400" b="1" dirty="0" smtClean="0">
                          <a:solidFill>
                            <a:schemeClr val="tx1"/>
                          </a:solidFill>
                          <a:latin typeface="Arial" pitchFamily="34" charset="0"/>
                          <a:cs typeface="Arial" pitchFamily="34" charset="0"/>
                        </a:rPr>
                        <a:t>28</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Twenty-nine</a:t>
                      </a:r>
                    </a:p>
                    <a:p>
                      <a:pPr algn="ctr"/>
                      <a:r>
                        <a:rPr lang="es-CO" sz="1400" b="1" dirty="0" smtClean="0">
                          <a:solidFill>
                            <a:srgbClr val="FF0000"/>
                          </a:solidFill>
                          <a:latin typeface="Arial" pitchFamily="34" charset="0"/>
                          <a:cs typeface="Arial" pitchFamily="34" charset="0"/>
                        </a:rPr>
                        <a:t>29</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a:t>
                      </a:r>
                    </a:p>
                    <a:p>
                      <a:pPr algn="ctr"/>
                      <a:r>
                        <a:rPr lang="es-CO" sz="1400" b="1" dirty="0" smtClean="0">
                          <a:solidFill>
                            <a:schemeClr val="tx1"/>
                          </a:solidFill>
                          <a:latin typeface="Arial" pitchFamily="34" charset="0"/>
                          <a:cs typeface="Arial" pitchFamily="34" charset="0"/>
                        </a:rPr>
                        <a:t>30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Thirty-one</a:t>
                      </a:r>
                    </a:p>
                    <a:p>
                      <a:pPr algn="ctr"/>
                      <a:r>
                        <a:rPr lang="es-CO" sz="1400" b="1" dirty="0" smtClean="0">
                          <a:solidFill>
                            <a:schemeClr val="tx1"/>
                          </a:solidFill>
                          <a:latin typeface="Arial" pitchFamily="34" charset="0"/>
                          <a:cs typeface="Arial" pitchFamily="34" charset="0"/>
                        </a:rPr>
                        <a:t>31</a:t>
                      </a:r>
                      <a:endParaRPr lang="es-CO" sz="1400" b="1" dirty="0">
                        <a:solidFill>
                          <a:schemeClr val="tx1"/>
                        </a:solidFill>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r>
                        <a:rPr lang="es-CO" sz="1100" b="1" dirty="0" smtClean="0">
                          <a:solidFill>
                            <a:schemeClr val="tx1"/>
                          </a:solidFill>
                          <a:latin typeface="Arial" pitchFamily="34" charset="0"/>
                          <a:cs typeface="Arial" pitchFamily="34" charset="0"/>
                        </a:rPr>
                        <a:t>CONCURSO</a:t>
                      </a:r>
                      <a:r>
                        <a:rPr lang="es-CO" sz="1100" b="1" baseline="0" dirty="0" smtClean="0">
                          <a:solidFill>
                            <a:schemeClr val="tx1"/>
                          </a:solidFill>
                          <a:latin typeface="Arial" pitchFamily="34" charset="0"/>
                          <a:cs typeface="Arial" pitchFamily="34" charset="0"/>
                        </a:rPr>
                        <a:t> NACIONAL DE BELLEZA</a:t>
                      </a:r>
                      <a:endParaRPr lang="es-CO" sz="1100" b="1" dirty="0">
                        <a:solidFill>
                          <a:schemeClr val="tx1"/>
                        </a:solidFill>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r>
            </a:tbl>
          </a:graphicData>
        </a:graphic>
      </p:graphicFrame>
      <p:sp>
        <p:nvSpPr>
          <p:cNvPr id="4" name="3 CuadroTexto"/>
          <p:cNvSpPr txBox="1"/>
          <p:nvPr/>
        </p:nvSpPr>
        <p:spPr>
          <a:xfrm>
            <a:off x="7740352" y="0"/>
            <a:ext cx="1403648" cy="369332"/>
          </a:xfrm>
          <a:prstGeom prst="rect">
            <a:avLst/>
          </a:prstGeom>
          <a:noFill/>
        </p:spPr>
        <p:txBody>
          <a:bodyPr wrap="square" rtlCol="0">
            <a:spAutoFit/>
          </a:bodyPr>
          <a:lstStyle/>
          <a:p>
            <a:r>
              <a:rPr lang="es-CO" b="1" dirty="0" smtClean="0">
                <a:solidFill>
                  <a:srgbClr val="FF0000"/>
                </a:solidFill>
              </a:rPr>
              <a:t>FEBRUARY</a:t>
            </a:r>
            <a:endParaRPr lang="es-CO" b="1" dirty="0">
              <a:solidFill>
                <a:srgbClr val="FF0000"/>
              </a:solidFill>
            </a:endParaRPr>
          </a:p>
        </p:txBody>
      </p:sp>
      <p:sp>
        <p:nvSpPr>
          <p:cNvPr id="7" name="6 CuadroTexto"/>
          <p:cNvSpPr txBox="1"/>
          <p:nvPr/>
        </p:nvSpPr>
        <p:spPr>
          <a:xfrm>
            <a:off x="6660232" y="0"/>
            <a:ext cx="2457369" cy="584775"/>
          </a:xfrm>
          <a:prstGeom prst="rect">
            <a:avLst/>
          </a:prstGeom>
          <a:solidFill>
            <a:schemeClr val="accent5">
              <a:lumMod val="20000"/>
              <a:lumOff val="80000"/>
            </a:schemeClr>
          </a:solidFill>
        </p:spPr>
        <p:txBody>
          <a:bodyPr wrap="square" rtlCol="0">
            <a:spAutoFit/>
          </a:bodyPr>
          <a:lstStyle/>
          <a:p>
            <a:pPr algn="ctr"/>
            <a:r>
              <a:rPr lang="es-CO" sz="3200" b="1" dirty="0" smtClean="0">
                <a:solidFill>
                  <a:srgbClr val="FF0000"/>
                </a:solidFill>
                <a:latin typeface="Arial" pitchFamily="34" charset="0"/>
                <a:cs typeface="Arial" pitchFamily="34" charset="0"/>
              </a:rPr>
              <a:t>FEBRUARY</a:t>
            </a:r>
            <a:endParaRPr lang="es-CO" sz="3200" b="1" dirty="0">
              <a:solidFill>
                <a:srgbClr val="FF0000"/>
              </a:solidFill>
              <a:latin typeface="Arial" pitchFamily="34" charset="0"/>
              <a:cs typeface="Arial" pitchFamily="34" charset="0"/>
            </a:endParaRPr>
          </a:p>
        </p:txBody>
      </p:sp>
      <p:sp>
        <p:nvSpPr>
          <p:cNvPr id="9" name="8 CuadroTexto"/>
          <p:cNvSpPr txBox="1"/>
          <p:nvPr/>
        </p:nvSpPr>
        <p:spPr>
          <a:xfrm>
            <a:off x="6372200" y="6309320"/>
            <a:ext cx="2771800" cy="646331"/>
          </a:xfrm>
          <a:prstGeom prst="rect">
            <a:avLst/>
          </a:prstGeom>
          <a:solidFill>
            <a:schemeClr val="accent5">
              <a:lumMod val="20000"/>
              <a:lumOff val="80000"/>
            </a:schemeClr>
          </a:solidFill>
        </p:spPr>
        <p:txBody>
          <a:bodyPr wrap="square" rtlCol="0">
            <a:spAutoFit/>
          </a:bodyPr>
          <a:lstStyle/>
          <a:p>
            <a:pPr algn="ctr"/>
            <a:r>
              <a:rPr lang="es-CO" sz="3600" b="1" dirty="0" smtClean="0">
                <a:solidFill>
                  <a:srgbClr val="FF0000"/>
                </a:solidFill>
                <a:latin typeface="Arial" pitchFamily="34" charset="0"/>
                <a:cs typeface="Arial" pitchFamily="34" charset="0"/>
              </a:rPr>
              <a:t>2019</a:t>
            </a:r>
            <a:endParaRPr lang="es-CO" sz="3600" b="1" dirty="0">
              <a:solidFill>
                <a:srgbClr val="FF0000"/>
              </a:solidFill>
              <a:latin typeface="Arial" pitchFamily="34" charset="0"/>
              <a:cs typeface="Arial" pitchFamily="34" charset="0"/>
            </a:endParaRPr>
          </a:p>
        </p:txBody>
      </p:sp>
      <p:sp>
        <p:nvSpPr>
          <p:cNvPr id="10" name="9 CuadroTexto"/>
          <p:cNvSpPr txBox="1"/>
          <p:nvPr/>
        </p:nvSpPr>
        <p:spPr>
          <a:xfrm>
            <a:off x="251520" y="184667"/>
            <a:ext cx="3600400" cy="707886"/>
          </a:xfrm>
          <a:prstGeom prst="rect">
            <a:avLst/>
          </a:prstGeom>
          <a:noFill/>
        </p:spPr>
        <p:txBody>
          <a:bodyPr wrap="square" rtlCol="0">
            <a:spAutoFit/>
          </a:bodyPr>
          <a:lstStyle/>
          <a:p>
            <a:r>
              <a:rPr lang="es-CO" sz="4000" b="1" dirty="0" smtClean="0">
                <a:latin typeface="Algerian" pitchFamily="82" charset="0"/>
              </a:rPr>
              <a:t>Cartagena</a:t>
            </a:r>
            <a:endParaRPr lang="es-CO" sz="4000" b="1" dirty="0">
              <a:latin typeface="Algerian" pitchFamily="82" charset="0"/>
            </a:endParaRPr>
          </a:p>
        </p:txBody>
      </p:sp>
    </p:spTree>
    <p:extLst>
      <p:ext uri="{BB962C8B-B14F-4D97-AF65-F5344CB8AC3E}">
        <p14:creationId xmlns:p14="http://schemas.microsoft.com/office/powerpoint/2010/main" val="3810164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para imagenes de p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331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1" y="-149388"/>
            <a:ext cx="91440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s-CO" sz="8000" b="1" dirty="0" smtClean="0">
                <a:solidFill>
                  <a:srgbClr val="FF0000"/>
                </a:solidFill>
                <a:latin typeface="+mj-lt"/>
                <a:cs typeface="Arial" pitchFamily="34" charset="0"/>
              </a:rPr>
              <a:t>FISH (PEZ)</a:t>
            </a:r>
            <a:r>
              <a:rPr kumimoji="0" lang="es-CO"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s-CO" sz="800" b="0" i="0" u="none" strike="noStrike" cap="none" normalizeH="0" baseline="0" dirty="0" smtClean="0">
                <a:ln>
                  <a:noFill/>
                </a:ln>
                <a:solidFill>
                  <a:schemeClr val="tx1"/>
                </a:solidFill>
                <a:effectLst/>
                <a:latin typeface="Arial" pitchFamily="34" charset="0"/>
                <a:cs typeface="Arial" pitchFamily="34" charset="0"/>
              </a:rPr>
              <a:t> </a:t>
            </a: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CuadroTexto"/>
          <p:cNvSpPr txBox="1"/>
          <p:nvPr/>
        </p:nvSpPr>
        <p:spPr>
          <a:xfrm>
            <a:off x="179512" y="2996952"/>
            <a:ext cx="8424936" cy="3539430"/>
          </a:xfrm>
          <a:prstGeom prst="rect">
            <a:avLst/>
          </a:prstGeom>
          <a:noFill/>
        </p:spPr>
        <p:txBody>
          <a:bodyPr wrap="square" rtlCol="0">
            <a:spAutoFit/>
          </a:bodyPr>
          <a:lstStyle/>
          <a:p>
            <a:r>
              <a:rPr lang="en-US" sz="2800" dirty="0">
                <a:solidFill>
                  <a:srgbClr val="FFC000"/>
                </a:solidFill>
              </a:rPr>
              <a:t>fish are aquatic vertebrate animals, their size is about 5 cm to 2 </a:t>
            </a:r>
            <a:r>
              <a:rPr lang="en-US" sz="2800" dirty="0" smtClean="0">
                <a:solidFill>
                  <a:srgbClr val="FFC000"/>
                </a:solidFill>
              </a:rPr>
              <a:t>meters</a:t>
            </a:r>
            <a:r>
              <a:rPr lang="en-US" sz="2800" dirty="0">
                <a:solidFill>
                  <a:srgbClr val="FFC000"/>
                </a:solidFill>
              </a:rPr>
              <a:t>, their weight is about 0.5 to 1000 grams and their life is 2 to </a:t>
            </a:r>
            <a:r>
              <a:rPr lang="en-US" sz="2800" dirty="0" smtClean="0">
                <a:solidFill>
                  <a:srgbClr val="FFC000"/>
                </a:solidFill>
              </a:rPr>
              <a:t>8 </a:t>
            </a:r>
            <a:r>
              <a:rPr lang="en-US" sz="2800" dirty="0">
                <a:solidFill>
                  <a:srgbClr val="FFC000"/>
                </a:solidFill>
              </a:rPr>
              <a:t>years</a:t>
            </a:r>
            <a:r>
              <a:rPr lang="en-US" sz="2800" dirty="0" smtClean="0">
                <a:solidFill>
                  <a:srgbClr val="FFC000"/>
                </a:solidFill>
              </a:rPr>
              <a:t>.</a:t>
            </a:r>
          </a:p>
          <a:p>
            <a:endParaRPr lang="en-US" sz="2800" b="1" dirty="0"/>
          </a:p>
          <a:p>
            <a:r>
              <a:rPr lang="es-CO" sz="2800" b="1" dirty="0"/>
              <a:t>los peces son animales vertebrados </a:t>
            </a:r>
            <a:r>
              <a:rPr lang="es-CO" sz="2800" b="1" dirty="0" smtClean="0"/>
              <a:t>acuáticos </a:t>
            </a:r>
            <a:r>
              <a:rPr lang="es-CO" sz="2800" b="1" dirty="0"/>
              <a:t>, su tamaño es de 5  cm a 2 </a:t>
            </a:r>
            <a:r>
              <a:rPr lang="es-CO" sz="2800" b="1" dirty="0" smtClean="0"/>
              <a:t>metros </a:t>
            </a:r>
            <a:r>
              <a:rPr lang="es-CO" sz="2800" b="1" dirty="0"/>
              <a:t>aproximadamente , su peso es de 0.5 a 1000 gramos aproximadamente y su periodo de vida es de 2 a </a:t>
            </a:r>
            <a:r>
              <a:rPr lang="es-CO" sz="2800" b="1" dirty="0" smtClean="0"/>
              <a:t>8 </a:t>
            </a:r>
            <a:r>
              <a:rPr lang="es-CO" sz="2800" b="1" dirty="0"/>
              <a:t>años.</a:t>
            </a:r>
          </a:p>
        </p:txBody>
      </p:sp>
    </p:spTree>
    <p:extLst>
      <p:ext uri="{BB962C8B-B14F-4D97-AF65-F5344CB8AC3E}">
        <p14:creationId xmlns:p14="http://schemas.microsoft.com/office/powerpoint/2010/main" val="1144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 y="-43277"/>
            <a:ext cx="9144000" cy="6901277"/>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539552" y="617040"/>
            <a:ext cx="8208912" cy="5847755"/>
          </a:xfrm>
          <a:prstGeom prst="rect">
            <a:avLst/>
          </a:prstGeom>
        </p:spPr>
        <p:txBody>
          <a:bodyPr wrap="square">
            <a:spAutoFit/>
          </a:bodyPr>
          <a:lstStyle/>
          <a:p>
            <a:r>
              <a:rPr lang="en-US" sz="3400" b="1" dirty="0"/>
              <a:t>Hi, my name is Laura Sepulveda. </a:t>
            </a:r>
          </a:p>
          <a:p>
            <a:r>
              <a:rPr lang="en-US" sz="3400" b="1" dirty="0"/>
              <a:t>My favorite animal is the dog, it is carnivore I like dogs because they are very affectionate, they are of great company and protection for people, they defend us when we are in danger and they are part of the family, because they feel, show their affection, love and They do not abandon us, they are always with us until they die.</a:t>
            </a:r>
          </a:p>
          <a:p>
            <a:r>
              <a:rPr lang="en-US" sz="3400" b="1" dirty="0"/>
              <a:t> My dog ​​is loving, loving , very small and very beautiful.</a:t>
            </a:r>
          </a:p>
        </p:txBody>
      </p:sp>
      <p:sp>
        <p:nvSpPr>
          <p:cNvPr id="7" name="6 CuadroTexto"/>
          <p:cNvSpPr txBox="1"/>
          <p:nvPr/>
        </p:nvSpPr>
        <p:spPr>
          <a:xfrm>
            <a:off x="1619672" y="0"/>
            <a:ext cx="6120680" cy="584775"/>
          </a:xfrm>
          <a:prstGeom prst="rect">
            <a:avLst/>
          </a:prstGeom>
          <a:noFill/>
        </p:spPr>
        <p:txBody>
          <a:bodyPr wrap="square" rtlCol="0">
            <a:spAutoFit/>
          </a:bodyPr>
          <a:lstStyle/>
          <a:p>
            <a:r>
              <a:rPr lang="es-CO" sz="3200" b="1" dirty="0" smtClean="0">
                <a:solidFill>
                  <a:srgbClr val="FF0000"/>
                </a:solidFill>
              </a:rPr>
              <a:t>MY FAVORITE ANIMAL IS THE DOG</a:t>
            </a:r>
            <a:endParaRPr lang="es-CO" sz="3200" b="1" dirty="0">
              <a:solidFill>
                <a:srgbClr val="FF0000"/>
              </a:solidFill>
            </a:endParaRPr>
          </a:p>
        </p:txBody>
      </p:sp>
    </p:spTree>
    <p:extLst>
      <p:ext uri="{BB962C8B-B14F-4D97-AF65-F5344CB8AC3E}">
        <p14:creationId xmlns:p14="http://schemas.microsoft.com/office/powerpoint/2010/main" val="218826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 y="-43277"/>
            <a:ext cx="9144000" cy="6901277"/>
          </a:xfrm>
          <a:prstGeom prst="rect">
            <a:avLst/>
          </a:prstGeom>
        </p:spPr>
        <p:style>
          <a:lnRef idx="3">
            <a:schemeClr val="lt1"/>
          </a:lnRef>
          <a:fillRef idx="1">
            <a:schemeClr val="accent3"/>
          </a:fillRef>
          <a:effectRef idx="1">
            <a:schemeClr val="accent3"/>
          </a:effectRef>
          <a:fontRef idx="minor">
            <a:schemeClr val="lt1"/>
          </a:fontRef>
        </p:style>
      </p:pic>
      <p:sp>
        <p:nvSpPr>
          <p:cNvPr id="5" name="4 Rectángulo"/>
          <p:cNvSpPr/>
          <p:nvPr/>
        </p:nvSpPr>
        <p:spPr>
          <a:xfrm>
            <a:off x="467544" y="908720"/>
            <a:ext cx="8136904" cy="5847755"/>
          </a:xfrm>
          <a:prstGeom prst="rect">
            <a:avLst/>
          </a:prstGeom>
        </p:spPr>
        <p:txBody>
          <a:bodyPr wrap="square">
            <a:spAutoFit/>
          </a:bodyPr>
          <a:lstStyle/>
          <a:p>
            <a:r>
              <a:rPr lang="es-CO" sz="3400" b="1" dirty="0"/>
              <a:t>hola mi nombre es Laura Sepúlveda .</a:t>
            </a:r>
          </a:p>
          <a:p>
            <a:r>
              <a:rPr lang="es-CO" sz="3400" b="1" dirty="0"/>
              <a:t>mi animal favorito es el perro , es </a:t>
            </a:r>
            <a:r>
              <a:rPr lang="es-CO" sz="3400" b="1" dirty="0" smtClean="0"/>
              <a:t>carnívoro, </a:t>
            </a:r>
            <a:r>
              <a:rPr lang="es-CO" sz="3400" b="1" dirty="0"/>
              <a:t>me gustan los perros porque son muy cariñosos, son de gran compañía y protección para las personas, nos defienden cuando estamos en peligro y hacen parte de la familia , porque sienten , demuestran su cariño , amor y no nos abandonan, siempre están con nosotros hasta que mueren.</a:t>
            </a:r>
          </a:p>
          <a:p>
            <a:r>
              <a:rPr lang="es-CO" sz="3400" b="1" dirty="0"/>
              <a:t>mi perro es cariñoso , amoroso, muy pequeño y muy hermoso</a:t>
            </a:r>
            <a:r>
              <a:rPr lang="es-CO" sz="3200" b="1" dirty="0"/>
              <a:t>.</a:t>
            </a:r>
          </a:p>
        </p:txBody>
      </p:sp>
      <p:sp>
        <p:nvSpPr>
          <p:cNvPr id="7" name="6 CuadroTexto"/>
          <p:cNvSpPr txBox="1"/>
          <p:nvPr/>
        </p:nvSpPr>
        <p:spPr>
          <a:xfrm>
            <a:off x="1259632" y="0"/>
            <a:ext cx="6624736" cy="584775"/>
          </a:xfrm>
          <a:prstGeom prst="rect">
            <a:avLst/>
          </a:prstGeom>
          <a:noFill/>
        </p:spPr>
        <p:txBody>
          <a:bodyPr wrap="square" rtlCol="0">
            <a:spAutoFit/>
          </a:bodyPr>
          <a:lstStyle/>
          <a:p>
            <a:r>
              <a:rPr lang="es-CO" sz="3200" b="1" dirty="0" smtClean="0">
                <a:solidFill>
                  <a:srgbClr val="FF0000"/>
                </a:solidFill>
              </a:rPr>
              <a:t>MI ANIMAL FAVORITO ES EL PERRO </a:t>
            </a:r>
            <a:endParaRPr lang="es-CO" sz="3200" b="1" dirty="0">
              <a:solidFill>
                <a:srgbClr val="FF0000"/>
              </a:solidFill>
            </a:endParaRPr>
          </a:p>
        </p:txBody>
      </p:sp>
    </p:spTree>
    <p:extLst>
      <p:ext uri="{BB962C8B-B14F-4D97-AF65-F5344CB8AC3E}">
        <p14:creationId xmlns:p14="http://schemas.microsoft.com/office/powerpoint/2010/main" val="17501438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553</TotalTime>
  <Words>453</Words>
  <Application>Microsoft Office PowerPoint</Application>
  <PresentationFormat>Presentación en pantalla (4:3)</PresentationFormat>
  <Paragraphs>175</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JANUARY</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Brahian</dc:creator>
  <cp:lastModifiedBy>Brahian</cp:lastModifiedBy>
  <cp:revision>27</cp:revision>
  <dcterms:created xsi:type="dcterms:W3CDTF">2019-03-13T22:58:04Z</dcterms:created>
  <dcterms:modified xsi:type="dcterms:W3CDTF">2019-03-18T14:31:57Z</dcterms:modified>
</cp:coreProperties>
</file>