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2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760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06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8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084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41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13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73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59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134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51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C541-2D8C-4B6C-B3F5-32428EAD5E5E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62C5-2875-41D3-8F01-29D6505A2E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67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latin typeface="AR DESTINE" panose="02000000000000000000" pitchFamily="2" charset="0"/>
              </a:rPr>
              <a:t>Calendario </a:t>
            </a:r>
            <a:endParaRPr lang="es-CO" dirty="0">
              <a:latin typeface="AR DESTINE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Sanfrancisquito 2010</a:t>
            </a:r>
            <a:endParaRPr lang="es-CO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0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59881"/>
              </p:ext>
            </p:extLst>
          </p:nvPr>
        </p:nvGraphicFramePr>
        <p:xfrm>
          <a:off x="2054829" y="1397286"/>
          <a:ext cx="7839183" cy="4779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995"/>
                <a:gridCol w="840663"/>
                <a:gridCol w="1758387"/>
                <a:gridCol w="910718"/>
                <a:gridCol w="840663"/>
                <a:gridCol w="840663"/>
                <a:gridCol w="1387094"/>
              </a:tblGrid>
              <a:tr h="1782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CO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CO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CO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CO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CO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CO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CO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8" marR="36068" marT="0" marB="0" anchor="b"/>
                </a:tc>
              </a:tr>
              <a:tr h="178283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JANUARY 2019 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697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SUNDAY 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MONDAY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TUESDAY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ENDNESDAY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THUSDAY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FRIDAY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SATURDAY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</a:tr>
              <a:tr h="3395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 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 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 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 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 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1 </a:t>
                      </a:r>
                      <a:br>
                        <a:rPr lang="es-CO" sz="900" dirty="0">
                          <a:effectLst/>
                        </a:rPr>
                      </a:br>
                      <a:r>
                        <a:rPr lang="es-CO" sz="900" dirty="0">
                          <a:effectLst/>
                        </a:rPr>
                        <a:t>one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2                    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two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</a:tr>
              <a:tr h="203751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3           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 three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4                </a:t>
                      </a:r>
                      <a:r>
                        <a:rPr lang="es-CO" sz="900" dirty="0" smtClean="0"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 smtClean="0">
                          <a:effectLst/>
                        </a:rPr>
                        <a:t>four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lain" startAt="5"/>
                      </a:pPr>
                      <a:r>
                        <a:rPr lang="en-AU" sz="900" dirty="0" smtClean="0">
                          <a:effectLst/>
                        </a:rPr>
                        <a:t>Five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CO" sz="900" dirty="0" smtClean="0">
                          <a:effectLst/>
                        </a:rPr>
                        <a:t>en sanfrancisquito hay una laguna donde hay diversidad de peces y podemos pescar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In San Francisco, there is a lagoon where there is a variety of fish and weeds to fish</a:t>
                      </a:r>
                      <a:endParaRPr lang="es-CO" sz="9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6                      </a:t>
                      </a:r>
                      <a:endParaRPr lang="es-CO" sz="900" dirty="0" smtClean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 smtClean="0">
                          <a:effectLst/>
                        </a:rPr>
                        <a:t> </a:t>
                      </a:r>
                      <a:r>
                        <a:rPr lang="es-CO" sz="900" dirty="0">
                          <a:effectLst/>
                        </a:rPr>
                        <a:t>six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7                  seven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8               </a:t>
                      </a:r>
                      <a:endParaRPr lang="es-CO" sz="900" dirty="0" smtClean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 smtClean="0">
                          <a:effectLst/>
                        </a:rPr>
                        <a:t>eight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9            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 nine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</a:tr>
              <a:tr h="5093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10              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 ten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11             once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12         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 twelve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13            thirteen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14          fourteen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15            fifteen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16      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eleventh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</a:tr>
              <a:tr h="6791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17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seventeen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18       eighteen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19     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nineteen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20          </a:t>
                      </a:r>
                      <a:endParaRPr lang="es-CO" sz="900" dirty="0" smtClean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 smtClean="0">
                          <a:effectLst/>
                        </a:rPr>
                        <a:t> </a:t>
                      </a:r>
                      <a:r>
                        <a:rPr lang="es-CO" sz="900" dirty="0">
                          <a:effectLst/>
                        </a:rPr>
                        <a:t>twenty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21       </a:t>
                      </a:r>
                      <a:endParaRPr lang="es-CO" sz="900" dirty="0" smtClean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 smtClean="0">
                          <a:effectLst/>
                        </a:rPr>
                        <a:t> </a:t>
                      </a:r>
                      <a:r>
                        <a:rPr lang="es-CO" sz="900" dirty="0">
                          <a:effectLst/>
                        </a:rPr>
                        <a:t>twenty one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22            </a:t>
                      </a:r>
                      <a:endParaRPr lang="es-CO" sz="900" dirty="0" smtClean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 smtClean="0">
                          <a:effectLst/>
                        </a:rPr>
                        <a:t>twenty </a:t>
                      </a:r>
                      <a:r>
                        <a:rPr lang="es-CO" sz="900" dirty="0">
                          <a:effectLst/>
                        </a:rPr>
                        <a:t>two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23       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 twenty three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</a:tr>
              <a:tr h="6876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24           twenty four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25              twenty fi9ve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s-CO" sz="900" dirty="0">
                          <a:effectLst/>
                        </a:rPr>
                        <a:t>26            </a:t>
                      </a:r>
                      <a:endParaRPr lang="es-CO" sz="900" dirty="0" smtClean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s-CO" sz="900" dirty="0" smtClean="0">
                          <a:effectLst/>
                        </a:rPr>
                        <a:t>twenty </a:t>
                      </a:r>
                      <a:r>
                        <a:rPr lang="es-CO" sz="900" dirty="0">
                          <a:effectLst/>
                        </a:rPr>
                        <a:t>six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27               </a:t>
                      </a:r>
                      <a:endParaRPr lang="es-CO" sz="900" dirty="0" smtClean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 smtClean="0">
                          <a:effectLst/>
                        </a:rPr>
                        <a:t>twenty </a:t>
                      </a:r>
                      <a:r>
                        <a:rPr lang="es-CO" sz="900" dirty="0">
                          <a:effectLst/>
                        </a:rPr>
                        <a:t>seven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28                                twenty eight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 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 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68" marR="36068" marT="0" marB="0" anchor="b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131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 descr="Resultado de imagen para imagen de laguna animad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629" y="2282826"/>
            <a:ext cx="1702674" cy="964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18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59929"/>
              </p:ext>
            </p:extLst>
          </p:nvPr>
        </p:nvGraphicFramePr>
        <p:xfrm>
          <a:off x="3689131" y="706858"/>
          <a:ext cx="7146510" cy="6226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4221"/>
                <a:gridCol w="1387365"/>
                <a:gridCol w="704193"/>
                <a:gridCol w="441435"/>
                <a:gridCol w="605520"/>
                <a:gridCol w="1243776"/>
              </a:tblGrid>
              <a:tr h="12592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 dirty="0">
                          <a:effectLst/>
                        </a:rPr>
                        <a:t>August 2019 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83601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SUNDAY 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MONDAY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ENDNESDAY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THUSDAY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FRIDAY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SATURDAY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</a:tr>
              <a:tr h="2624058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 </a:t>
                      </a:r>
                      <a:r>
                        <a:rPr lang="es-CO" sz="800" u="none" strike="noStrike" dirty="0" smtClean="0">
                          <a:effectLst/>
                        </a:rPr>
                        <a:t>las características del pato lo definen como un ave acuática de cuello corto pico aplanado y ancho alas de escasa longitud que le permite vuelos cortos así como un cuerpo redondeado cubierto de plumas de diferentes tonalidades se trata de una especie palmípeda ( patas palmeadas) y con las patas muy atrasadas con relación al cuerpo estas características hacen que se desplace de forma elegante. </a:t>
                      </a:r>
                    </a:p>
                    <a:p>
                      <a:pPr algn="l" fontAlgn="b"/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900" b="0" i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characteristics of the duck are defined as a short-winged, narrow-winged aqueous wing and wide-width broad wings that allow short flights as well as a rounded body covered with feathers of different shades is a kind palmipeda (pale legs) and with Very late legs related to the body these characteristics make it move elegantly.</a:t>
                      </a:r>
                      <a:endParaRPr lang="es-CO" sz="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 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s-CO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CO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CO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CO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CO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CO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CO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CO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CO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CO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sanfrancisquito encontramos la catedral mas grande del mundo hay muchos santos y la gente viene a pedir milagros a la virgen </a:t>
                      </a:r>
                    </a:p>
                    <a:p>
                      <a:pPr algn="l" fontAlgn="b"/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In San Francisco, we find the largest cathedral in the world, there are many saints and people have to ask miracles to the virgin</a:t>
                      </a:r>
                      <a:endParaRPr lang="es-CO" sz="800" b="1" i="0" u="none" strike="noStrike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CO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 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1 </a:t>
                      </a:r>
                      <a:br>
                        <a:rPr lang="es-CO" sz="800" u="none" strike="noStrike">
                          <a:effectLst/>
                        </a:rPr>
                      </a:br>
                      <a:r>
                        <a:rPr lang="es-CO" sz="800" u="none" strike="noStrike">
                          <a:effectLst/>
                        </a:rPr>
                        <a:t>one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2                        two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/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r>
                        <a:rPr lang="es-CO" sz="800" u="none" strike="noStrike" dirty="0" smtClean="0">
                          <a:effectLst/>
                        </a:rPr>
                        <a:t>3                            </a:t>
                      </a: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 three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</a:tr>
              <a:tr h="1130416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4           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four</a:t>
                      </a:r>
                      <a:r>
                        <a:rPr lang="es-CO" sz="800" u="none" strike="noStrike" dirty="0">
                          <a:effectLst/>
                        </a:rPr>
                        <a:t/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5                 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five</a:t>
                      </a:r>
                      <a:r>
                        <a:rPr lang="es-CO" sz="800" u="none" strike="noStrike" dirty="0">
                          <a:effectLst/>
                        </a:rPr>
                        <a:t/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7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seven</a:t>
                      </a:r>
                      <a:r>
                        <a:rPr lang="es-CO" sz="800" u="none" strike="noStrike" dirty="0">
                          <a:effectLst/>
                        </a:rPr>
                        <a:t/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8        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eight</a:t>
                      </a:r>
                      <a:r>
                        <a:rPr lang="es-CO" sz="800" u="none" strike="noStrike" dirty="0">
                          <a:effectLst/>
                        </a:rPr>
                        <a:t/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9                         nine</a:t>
                      </a:r>
                      <a:br>
                        <a:rPr lang="es-CO" sz="800" u="none" strike="noStrike">
                          <a:effectLst/>
                        </a:rPr>
                      </a:b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10              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  </a:t>
                      </a:r>
                      <a:r>
                        <a:rPr lang="es-CO" sz="800" u="none" strike="noStrike" dirty="0">
                          <a:effectLst/>
                        </a:rPr>
                        <a:t>ten</a:t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</a:tr>
              <a:tr h="958635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11             once</a:t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US" sz="8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US" sz="8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US" sz="8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US" sz="8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US" sz="8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US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12                  </a:t>
                      </a:r>
                    </a:p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twelve</a:t>
                      </a:r>
                      <a:endParaRPr lang="en-US" sz="8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14   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fourteen</a:t>
                      </a:r>
                      <a:r>
                        <a:rPr lang="es-CO" sz="800" u="none" strike="noStrike" dirty="0">
                          <a:effectLst/>
                        </a:rPr>
                        <a:t/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15            fifteen</a:t>
                      </a:r>
                      <a:br>
                        <a:rPr lang="es-CO" sz="800" u="none" strike="noStrike">
                          <a:effectLst/>
                        </a:rPr>
                      </a:b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16                eleventh</a:t>
                      </a:r>
                      <a:br>
                        <a:rPr lang="es-CO" sz="800" u="none" strike="noStrike">
                          <a:effectLst/>
                        </a:rPr>
                      </a:b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17        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 </a:t>
                      </a:r>
                      <a:r>
                        <a:rPr lang="es-CO" sz="800" u="none" strike="noStrike" dirty="0">
                          <a:effectLst/>
                        </a:rPr>
                        <a:t>seventeen</a:t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</a:tr>
              <a:tr h="482800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18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err="1" smtClean="0">
                          <a:effectLst/>
                        </a:rPr>
                        <a:t>eighteen</a:t>
                      </a:r>
                      <a:r>
                        <a:rPr lang="es-CO" sz="800" u="none" strike="noStrike" dirty="0">
                          <a:effectLst/>
                        </a:rPr>
                        <a:t/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19       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 </a:t>
                      </a:r>
                      <a:r>
                        <a:rPr lang="es-CO" sz="800" u="none" strike="noStrike" dirty="0">
                          <a:effectLst/>
                        </a:rPr>
                        <a:t>nineteen</a:t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21 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twenty </a:t>
                      </a:r>
                      <a:r>
                        <a:rPr lang="es-CO" sz="800" u="none" strike="noStrike" dirty="0">
                          <a:effectLst/>
                        </a:rPr>
                        <a:t>one</a:t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22            twenty two</a:t>
                      </a:r>
                      <a:br>
                        <a:rPr lang="es-CO" sz="800" u="none" strike="noStrike">
                          <a:effectLst/>
                        </a:rPr>
                      </a:b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23                     twenty three</a:t>
                      </a:r>
                      <a:br>
                        <a:rPr lang="es-CO" sz="800" u="none" strike="noStrike">
                          <a:effectLst/>
                        </a:rPr>
                      </a:b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24           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 </a:t>
                      </a:r>
                      <a:r>
                        <a:rPr lang="es-CO" sz="800" u="none" strike="noStrike" dirty="0">
                          <a:effectLst/>
                        </a:rPr>
                        <a:t>twenty four</a:t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</a:tr>
              <a:tr h="482800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25              twenty fi9ve</a:t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26           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 </a:t>
                      </a:r>
                      <a:r>
                        <a:rPr lang="es-CO" sz="800" u="none" strike="noStrike" dirty="0">
                          <a:effectLst/>
                        </a:rPr>
                        <a:t>twenty six</a:t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r>
                        <a:rPr lang="es-CO" sz="800" u="none" strike="noStrike" dirty="0">
                          <a:effectLst/>
                        </a:rPr>
                        <a:t/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28                                twenty eight</a:t>
                      </a:r>
                      <a:br>
                        <a:rPr lang="es-CO" sz="800" u="none" strike="noStrike">
                          <a:effectLst/>
                        </a:rPr>
                      </a:b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29                              twenty nine</a:t>
                      </a:r>
                      <a:br>
                        <a:rPr lang="es-CO" sz="800" u="none" strike="noStrike">
                          <a:effectLst/>
                        </a:rPr>
                      </a:b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30                          thirty</a:t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31                  </a:t>
                      </a:r>
                      <a:endParaRPr lang="es-CO" sz="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800" u="none" strike="noStrike" dirty="0" smtClean="0">
                          <a:effectLst/>
                        </a:rPr>
                        <a:t> </a:t>
                      </a:r>
                      <a:r>
                        <a:rPr lang="es-CO" sz="800" u="none" strike="noStrike" dirty="0">
                          <a:effectLst/>
                        </a:rPr>
                        <a:t>thirty one </a:t>
                      </a:r>
                      <a:br>
                        <a:rPr lang="es-CO" sz="800" u="none" strike="noStrike" dirty="0">
                          <a:effectLst/>
                        </a:rPr>
                      </a:b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17" y="1108479"/>
            <a:ext cx="1241008" cy="1103948"/>
          </a:xfrm>
          <a:prstGeom prst="rect">
            <a:avLst/>
          </a:prstGeom>
        </p:spPr>
      </p:pic>
      <p:pic>
        <p:nvPicPr>
          <p:cNvPr id="8" name="Imagen 7" descr="Resultado de imagen para pato animad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5" y="1108479"/>
            <a:ext cx="2532992" cy="793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087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188</Words>
  <Application>Microsoft Office PowerPoint</Application>
  <PresentationFormat>Panorámica</PresentationFormat>
  <Paragraphs>136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Algerian</vt:lpstr>
      <vt:lpstr>AR DESTINE</vt:lpstr>
      <vt:lpstr>Arial</vt:lpstr>
      <vt:lpstr>Calibri</vt:lpstr>
      <vt:lpstr>Calibri Light</vt:lpstr>
      <vt:lpstr>Times New Roman</vt:lpstr>
      <vt:lpstr>Tema de Office</vt:lpstr>
      <vt:lpstr>Calendario 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Full name</dc:creator>
  <cp:lastModifiedBy>Full name</cp:lastModifiedBy>
  <cp:revision>12</cp:revision>
  <dcterms:created xsi:type="dcterms:W3CDTF">2019-03-18T16:09:17Z</dcterms:created>
  <dcterms:modified xsi:type="dcterms:W3CDTF">2019-03-18T20:33:36Z</dcterms:modified>
</cp:coreProperties>
</file>