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65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7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2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147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38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80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46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879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0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82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06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9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5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47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3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630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004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03700" y="191038"/>
            <a:ext cx="4873630" cy="671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FAVORITE ANIMAL</a:t>
            </a:r>
            <a:endParaRPr lang="es-CO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20475" y="1262127"/>
            <a:ext cx="6787166" cy="239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/>
              <a:t>MY FAVORITE ANIMAL IS THE HORSE, SINCE IT HAS SERVED MAN SINCE THE BEGINNING OF CIVILIZATION, IT HAS CONTRIBUTED TO DEVELOPMENT AND TRADE AMONG PEOPLES. NOWADAYS, IT IS A FUNDAMENTAL TOOL IN THE WORK OF THE COLOMBIAN COUNTRYSIDE, IN THE SAME WAY IT IS USED FOR SPORTS, TOURISM AND FUN ACTIVITIES IN ECOLOGICAL WALKS.</a:t>
            </a:r>
            <a:endParaRPr lang="es-CO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878" y="3857355"/>
            <a:ext cx="3621216" cy="2712416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2" name="MY FAVORITE ANIMA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70005" y="52135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2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429</TotalTime>
  <Words>64</Words>
  <Application>Microsoft Office PowerPoint</Application>
  <PresentationFormat>Panorámica</PresentationFormat>
  <Paragraphs>2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Giovanni Costo</dc:creator>
  <cp:lastModifiedBy>Giovanni Costo</cp:lastModifiedBy>
  <cp:revision>62</cp:revision>
  <dcterms:created xsi:type="dcterms:W3CDTF">2019-02-28T19:19:10Z</dcterms:created>
  <dcterms:modified xsi:type="dcterms:W3CDTF">2019-03-20T03:29:53Z</dcterms:modified>
</cp:coreProperties>
</file>