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2" r:id="rId4"/>
    <p:sldId id="263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46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7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2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14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38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80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6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87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0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82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06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9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5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47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63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858B4C-8825-45A9-ACE4-1FEE4CD80F94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66AB-147E-41CD-B43A-DE1A604986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004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430334" y="259626"/>
            <a:ext cx="1738647" cy="421654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solidFill>
                  <a:srgbClr val="C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</a:t>
            </a:r>
            <a:endParaRPr lang="es-CO" sz="2000" b="1" dirty="0">
              <a:solidFill>
                <a:srgbClr val="C0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20152"/>
              </p:ext>
            </p:extLst>
          </p:nvPr>
        </p:nvGraphicFramePr>
        <p:xfrm>
          <a:off x="1169115" y="835572"/>
          <a:ext cx="8438526" cy="52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262947"/>
                <a:gridCol w="1159101"/>
                <a:gridCol w="1223493"/>
                <a:gridCol w="1223490"/>
                <a:gridCol w="1159101"/>
                <a:gridCol w="1249251"/>
              </a:tblGrid>
              <a:tr h="671254"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43942"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24248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FIVE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EIGHT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  <a:p>
                      <a:pPr algn="ctr"/>
                      <a:r>
                        <a:rPr lang="es-CO" sz="10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MINING DAY</a:t>
                      </a:r>
                      <a:endParaRPr lang="es-CO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8561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TWELVE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FIFTEEN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9702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SEVENTEEN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EIGHTEEN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ONE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TWO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THREE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kern="12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DAY OF THE ARRIERO</a:t>
                      </a:r>
                    </a:p>
                    <a:p>
                      <a:pPr algn="ctr"/>
                      <a:endParaRPr lang="es-CO" sz="1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970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FOUR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TWENTY-FIVE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SIX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SEVEN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EIGHT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NINE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THIRTY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7954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THIRTY-ONE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4494731" y="6259134"/>
            <a:ext cx="1854557" cy="48939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2 0 1 9</a:t>
            </a:r>
            <a:endParaRPr lang="es-CO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447" y="1036798"/>
            <a:ext cx="1115665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46997" y="1351426"/>
            <a:ext cx="3825026" cy="502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Town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square, meeting place, cultural events, concerts, gastronomic show, mining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contest.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mule or mule is a sterile hybrid animal that results from the crossing between a mare and a donkey or donkey, used in tasks that require strength or resistance, can live up to 23 years, have a weight of 400 to 450 kilos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the northeast region of Antioquia in the mining areas to load wood, tools, supplies and other materials used in gold mining.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4" y="1506174"/>
            <a:ext cx="3092081" cy="205763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7" name="Rectángulo 6"/>
          <p:cNvSpPr/>
          <p:nvPr/>
        </p:nvSpPr>
        <p:spPr>
          <a:xfrm>
            <a:off x="3703700" y="191038"/>
            <a:ext cx="4873630" cy="671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SEGOVIA - ANTIOQUIA</a:t>
            </a:r>
            <a:endParaRPr lang="es-CO" dirty="0">
              <a:solidFill>
                <a:srgbClr val="00B0F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517851" y="1648494"/>
            <a:ext cx="592428" cy="51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</a:t>
            </a:r>
            <a:endParaRPr lang="es-CO" dirty="0"/>
          </a:p>
        </p:txBody>
      </p:sp>
      <p:sp>
        <p:nvSpPr>
          <p:cNvPr id="15" name="Flecha derecha 14"/>
          <p:cNvSpPr/>
          <p:nvPr/>
        </p:nvSpPr>
        <p:spPr>
          <a:xfrm>
            <a:off x="7995632" y="4840311"/>
            <a:ext cx="502116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derecha 15"/>
          <p:cNvSpPr/>
          <p:nvPr/>
        </p:nvSpPr>
        <p:spPr>
          <a:xfrm rot="10800000">
            <a:off x="3616808" y="2367565"/>
            <a:ext cx="502116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542" y="4053264"/>
            <a:ext cx="3369296" cy="208996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8" name="Elipse 17"/>
          <p:cNvSpPr/>
          <p:nvPr/>
        </p:nvSpPr>
        <p:spPr>
          <a:xfrm>
            <a:off x="8861226" y="5484251"/>
            <a:ext cx="720655" cy="51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588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69202"/>
              </p:ext>
            </p:extLst>
          </p:nvPr>
        </p:nvGraphicFramePr>
        <p:xfrm>
          <a:off x="1169115" y="964364"/>
          <a:ext cx="8438526" cy="508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262947"/>
                <a:gridCol w="1326525"/>
                <a:gridCol w="1171977"/>
                <a:gridCol w="1107582"/>
                <a:gridCol w="1159101"/>
                <a:gridCol w="1249251"/>
              </a:tblGrid>
              <a:tr h="671254"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SATURDAY</a:t>
                      </a:r>
                      <a:endParaRPr lang="es-CO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43942">
                <a:tc>
                  <a:txBody>
                    <a:bodyPr/>
                    <a:lstStyle/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FIVE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2041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SEVEN</a:t>
                      </a:r>
                    </a:p>
                    <a:p>
                      <a:pPr algn="ctr"/>
                      <a:r>
                        <a:rPr lang="es-CO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i="0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WATER DAY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EIGHT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TWELVE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endParaRPr lang="es-CO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THIRTEEN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53037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FOURTEEN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FIFTEEN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SIXTEEN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SEVENTEEN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EIGHTEEN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algn="ctr"/>
                      <a:endParaRPr lang="es-CO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NINETEEN</a:t>
                      </a:r>
                    </a:p>
                    <a:p>
                      <a:pPr algn="ctr"/>
                      <a:r>
                        <a:rPr lang="es-CO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kern="1200" dirty="0" smtClean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DAY OF THE FOREST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00665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ONE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TWO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THREE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FOUR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TWENTY-FIVE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SIX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SEVEN</a:t>
                      </a:r>
                    </a:p>
                    <a:p>
                      <a:pPr algn="ctr"/>
                      <a:endParaRPr lang="es-CO" sz="14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  <a:p>
                      <a:pPr algn="ctr"/>
                      <a:endParaRPr lang="es-CO" sz="1400" b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9701"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EIGHT</a:t>
                      </a:r>
                    </a:p>
                    <a:p>
                      <a:pPr algn="ctr"/>
                      <a:endParaRPr lang="es-CO" sz="10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TWENTY NINE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THIRTY</a:t>
                      </a:r>
                    </a:p>
                    <a:p>
                      <a:pPr algn="ctr"/>
                      <a:endParaRPr lang="es-CO" sz="1200" b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s-CO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716" y="1088314"/>
            <a:ext cx="1115665" cy="481016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507610" y="6194739"/>
            <a:ext cx="1854557" cy="489397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2 0 1 9</a:t>
            </a:r>
            <a:endParaRPr lang="es-CO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36398" y="375537"/>
            <a:ext cx="1738647" cy="400110"/>
          </a:xfrm>
          <a:prstGeom prst="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1283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146997" y="1351426"/>
            <a:ext cx="3825026" cy="502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Natural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bath of natural water, you can make ecological walks, tourist place of Segovia. There are several restaurants that offer typical dishes of Antioquia cuisine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common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paca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tepezcuintle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species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hystricomorph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rodent of the family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Cuniculidae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lives in the vicinity of the water courses of the tropical forests, measures 80 centimeters, weighs 15 kilos, lives up to 10 years, a species very desired by its fine meat.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03700" y="191038"/>
            <a:ext cx="4873630" cy="6718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 smtClean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SEGOVIA - ANTIOQUIA</a:t>
            </a:r>
            <a:endParaRPr lang="es-CO" dirty="0">
              <a:solidFill>
                <a:srgbClr val="00B0F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7995632" y="4840311"/>
            <a:ext cx="502116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derecha 15"/>
          <p:cNvSpPr/>
          <p:nvPr/>
        </p:nvSpPr>
        <p:spPr>
          <a:xfrm rot="10800000">
            <a:off x="3616808" y="2367565"/>
            <a:ext cx="502116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6" y="1471945"/>
            <a:ext cx="3005588" cy="224961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88" y="4002666"/>
            <a:ext cx="2936383" cy="219945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Elipse 11"/>
          <p:cNvSpPr/>
          <p:nvPr/>
        </p:nvSpPr>
        <p:spPr>
          <a:xfrm>
            <a:off x="646637" y="3142446"/>
            <a:ext cx="592428" cy="51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18" name="Elipse 17"/>
          <p:cNvSpPr/>
          <p:nvPr/>
        </p:nvSpPr>
        <p:spPr>
          <a:xfrm>
            <a:off x="10767300" y="5666709"/>
            <a:ext cx="720655" cy="515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0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</TotalTime>
  <Words>359</Words>
  <Application>Microsoft Office PowerPoint</Application>
  <PresentationFormat>Panorámica</PresentationFormat>
  <Paragraphs>234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Times New Roman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Giovanni Costo</dc:creator>
  <cp:lastModifiedBy>Giovanni Costo</cp:lastModifiedBy>
  <cp:revision>62</cp:revision>
  <dcterms:created xsi:type="dcterms:W3CDTF">2019-02-28T19:19:10Z</dcterms:created>
  <dcterms:modified xsi:type="dcterms:W3CDTF">2019-03-20T03:23:08Z</dcterms:modified>
</cp:coreProperties>
</file>