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8B22-43CD-4AC1-BA0F-620DC6CECD3D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F1F3924-3EE5-4717-A2B2-CF95EE6D9A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159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8B22-43CD-4AC1-BA0F-620DC6CECD3D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1F3924-3EE5-4717-A2B2-CF95EE6D9A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5196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8B22-43CD-4AC1-BA0F-620DC6CECD3D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1F3924-3EE5-4717-A2B2-CF95EE6D9A66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7028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8B22-43CD-4AC1-BA0F-620DC6CECD3D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1F3924-3EE5-4717-A2B2-CF95EE6D9A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8830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8B22-43CD-4AC1-BA0F-620DC6CECD3D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1F3924-3EE5-4717-A2B2-CF95EE6D9A66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9791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8B22-43CD-4AC1-BA0F-620DC6CECD3D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1F3924-3EE5-4717-A2B2-CF95EE6D9A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6607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8B22-43CD-4AC1-BA0F-620DC6CECD3D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3924-3EE5-4717-A2B2-CF95EE6D9A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5889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8B22-43CD-4AC1-BA0F-620DC6CECD3D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3924-3EE5-4717-A2B2-CF95EE6D9A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822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8B22-43CD-4AC1-BA0F-620DC6CECD3D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3924-3EE5-4717-A2B2-CF95EE6D9A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238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8B22-43CD-4AC1-BA0F-620DC6CECD3D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1F3924-3EE5-4717-A2B2-CF95EE6D9A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284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8B22-43CD-4AC1-BA0F-620DC6CECD3D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F1F3924-3EE5-4717-A2B2-CF95EE6D9A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481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8B22-43CD-4AC1-BA0F-620DC6CECD3D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F1F3924-3EE5-4717-A2B2-CF95EE6D9A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351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8B22-43CD-4AC1-BA0F-620DC6CECD3D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3924-3EE5-4717-A2B2-CF95EE6D9A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7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8B22-43CD-4AC1-BA0F-620DC6CECD3D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3924-3EE5-4717-A2B2-CF95EE6D9A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687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8B22-43CD-4AC1-BA0F-620DC6CECD3D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3924-3EE5-4717-A2B2-CF95EE6D9A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673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8B22-43CD-4AC1-BA0F-620DC6CECD3D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1F3924-3EE5-4717-A2B2-CF95EE6D9A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483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D8B22-43CD-4AC1-BA0F-620DC6CECD3D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F1F3924-3EE5-4717-A2B2-CF95EE6D9A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613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51" y="-98475"/>
            <a:ext cx="12192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CuadroTexto 6"/>
          <p:cNvSpPr txBox="1"/>
          <p:nvPr/>
        </p:nvSpPr>
        <p:spPr>
          <a:xfrm>
            <a:off x="9111175" y="-98475"/>
            <a:ext cx="3080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2000" b="1" dirty="0" smtClean="0"/>
              <a:t>SAN FRANCISQUITO 2019</a:t>
            </a:r>
            <a:endParaRPr lang="es-CO" sz="20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4152841" y="1527190"/>
            <a:ext cx="495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JUNE MONTH OF FISH</a:t>
            </a:r>
            <a:endParaRPr lang="es-CO" sz="2800" b="1" dirty="0"/>
          </a:p>
        </p:txBody>
      </p:sp>
      <p:pic>
        <p:nvPicPr>
          <p:cNvPr id="11" name="Imagen 10" descr="Resultado de imagen para IMAGENES DE PESCADO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220" y="-14296"/>
            <a:ext cx="4571560" cy="15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Elipse 13"/>
          <p:cNvSpPr/>
          <p:nvPr/>
        </p:nvSpPr>
        <p:spPr>
          <a:xfrm>
            <a:off x="7794178" y="1962667"/>
            <a:ext cx="3333597" cy="234419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 smtClean="0">
                <a:solidFill>
                  <a:srgbClr val="FFFF00"/>
                </a:solidFill>
              </a:rPr>
              <a:t>FROM 13(THIRTEEN) AT 19(FOURTEEN): </a:t>
            </a:r>
            <a:r>
              <a:rPr lang="es-CO" sz="1600" dirty="0"/>
              <a:t>COME AND ENJOY THESE SEVEN OF FISHING, DARE TO SIN THE FAMOUS FISH SANFRANCISQUITO</a:t>
            </a:r>
            <a:endParaRPr lang="es-CO" sz="1600" dirty="0">
              <a:solidFill>
                <a:srgbClr val="FFFF00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0" y="1899316"/>
            <a:ext cx="3277773" cy="2630396"/>
          </a:xfrm>
          <a:prstGeom prst="ellipse">
            <a:avLst/>
          </a:prstGeom>
          <a:solidFill>
            <a:srgbClr val="0070C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600" dirty="0" smtClean="0">
                <a:solidFill>
                  <a:srgbClr val="FFFF00"/>
                </a:solidFill>
              </a:rPr>
              <a:t>FROM 1 (ONE)TO 8 (EIGTH):</a:t>
            </a:r>
            <a:r>
              <a:rPr lang="es-CO" sz="1400" dirty="0"/>
              <a:t>CELEBRATION OF THE PATRON FESTIVALS OF SAN FRANCISQUITO</a:t>
            </a:r>
            <a:endParaRPr lang="es-CO" sz="1400" dirty="0">
              <a:solidFill>
                <a:srgbClr val="FFFF00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3810220" y="1962447"/>
            <a:ext cx="3406506" cy="250413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 smtClean="0">
                <a:solidFill>
                  <a:srgbClr val="FFFF00"/>
                </a:solidFill>
              </a:rPr>
              <a:t>FROM 9 (NINE)  </a:t>
            </a:r>
            <a:r>
              <a:rPr lang="es-CO" sz="1600" dirty="0">
                <a:solidFill>
                  <a:srgbClr val="FFFF00"/>
                </a:solidFill>
              </a:rPr>
              <a:t>AT </a:t>
            </a:r>
            <a:r>
              <a:rPr lang="es-CO" sz="1600" dirty="0" smtClean="0">
                <a:solidFill>
                  <a:srgbClr val="FFFF00"/>
                </a:solidFill>
              </a:rPr>
              <a:t>12 (TWELVE</a:t>
            </a:r>
            <a:r>
              <a:rPr lang="es-CO" dirty="0" smtClean="0">
                <a:solidFill>
                  <a:srgbClr val="FFFF00"/>
                </a:solidFill>
              </a:rPr>
              <a:t>):  </a:t>
            </a:r>
            <a:r>
              <a:rPr lang="es-CO" sz="1600" dirty="0"/>
              <a:t>ENJOY IN THIS WEEK THE VARIETY OF OUR FISH (OF SEA AND RIVER)</a:t>
            </a:r>
            <a:endParaRPr lang="es-CO" sz="1600" dirty="0">
              <a:solidFill>
                <a:srgbClr val="FFFF00"/>
              </a:solidFill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-3517" y="4539960"/>
            <a:ext cx="3277771" cy="23180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 smtClean="0">
                <a:solidFill>
                  <a:srgbClr val="FFFF00"/>
                </a:solidFill>
              </a:rPr>
              <a:t>FROM 20 (</a:t>
            </a:r>
            <a:r>
              <a:rPr lang="es-CO" sz="1600" dirty="0">
                <a:solidFill>
                  <a:srgbClr val="FFFF00"/>
                </a:solidFill>
              </a:rPr>
              <a:t>TWENTY </a:t>
            </a:r>
            <a:r>
              <a:rPr lang="es-CO" sz="1600" dirty="0" smtClean="0">
                <a:solidFill>
                  <a:srgbClr val="FFFF00"/>
                </a:solidFill>
              </a:rPr>
              <a:t>) AT 24(TWENTY-FOUR): </a:t>
            </a:r>
            <a:r>
              <a:rPr lang="es-CO" sz="1600" dirty="0"/>
              <a:t>COME AND ENJOY FIVE DAYS OF EXTREME AQUATIC SPORTS</a:t>
            </a:r>
            <a:endParaRPr lang="es-CO" sz="1600" dirty="0">
              <a:solidFill>
                <a:srgbClr val="FFFF00"/>
              </a:solidFill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3826046" y="4466581"/>
            <a:ext cx="3406506" cy="23072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600" dirty="0" smtClean="0">
                <a:solidFill>
                  <a:srgbClr val="FFFF00"/>
                </a:solidFill>
              </a:rPr>
              <a:t>FROM 25(TWENTY-FIVE) AT 28(TWENTY-EIGHT): </a:t>
            </a:r>
            <a:r>
              <a:rPr lang="es-CO" sz="1600" dirty="0"/>
              <a:t>FOUR DAYS OF NATIONAL CHAMPIONSHIP IN THE PREPARATION OF THE BEST FISH</a:t>
            </a:r>
            <a:endParaRPr lang="es-CO" sz="1600" dirty="0">
              <a:solidFill>
                <a:srgbClr val="FFFF00"/>
              </a:solidFill>
            </a:endParaRPr>
          </a:p>
        </p:txBody>
      </p:sp>
      <p:sp>
        <p:nvSpPr>
          <p:cNvPr id="28" name="Elipse 27"/>
          <p:cNvSpPr/>
          <p:nvPr/>
        </p:nvSpPr>
        <p:spPr>
          <a:xfrm>
            <a:off x="7794178" y="4306857"/>
            <a:ext cx="3333597" cy="245266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600" dirty="0" smtClean="0">
                <a:solidFill>
                  <a:srgbClr val="FFFF00"/>
                </a:solidFill>
              </a:rPr>
              <a:t>FROM 29(TWENTY-NINE) AT 31(THIRTY):  </a:t>
            </a:r>
            <a:r>
              <a:rPr lang="es-CO" sz="1600" dirty="0"/>
              <a:t>REGISTER AND PARTICIPATE IN THE WORLD FISHING CHAMPIONSHIP</a:t>
            </a:r>
            <a:endParaRPr lang="es-CO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77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CuadroTexto 5"/>
          <p:cNvSpPr txBox="1"/>
          <p:nvPr/>
        </p:nvSpPr>
        <p:spPr>
          <a:xfrm>
            <a:off x="9111175" y="-98475"/>
            <a:ext cx="3080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2000" b="1" dirty="0" smtClean="0"/>
              <a:t>SAN FRANCISQUITO 2019</a:t>
            </a:r>
            <a:endParaRPr lang="es-CO" sz="2000" b="1" dirty="0"/>
          </a:p>
        </p:txBody>
      </p:sp>
      <p:pic>
        <p:nvPicPr>
          <p:cNvPr id="7" name="Imagen 6" descr="Resultado de imagen para VIENT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95" y="0"/>
            <a:ext cx="4592024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uadroTexto 8"/>
          <p:cNvSpPr txBox="1"/>
          <p:nvPr/>
        </p:nvSpPr>
        <p:spPr>
          <a:xfrm>
            <a:off x="4309073" y="3429000"/>
            <a:ext cx="3573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/>
              <a:t>JULY  MONTH OF WIND</a:t>
            </a:r>
            <a:endParaRPr lang="es-CO" sz="2400" b="1" dirty="0"/>
          </a:p>
        </p:txBody>
      </p:sp>
      <p:sp>
        <p:nvSpPr>
          <p:cNvPr id="12" name="Elipse 11"/>
          <p:cNvSpPr/>
          <p:nvPr/>
        </p:nvSpPr>
        <p:spPr>
          <a:xfrm>
            <a:off x="154211" y="1142733"/>
            <a:ext cx="3277773" cy="2630396"/>
          </a:xfrm>
          <a:prstGeom prst="ellipse">
            <a:avLst/>
          </a:prstGeom>
          <a:solidFill>
            <a:srgbClr val="0070C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600" dirty="0" smtClean="0">
                <a:solidFill>
                  <a:srgbClr val="FFFF00"/>
                </a:solidFill>
              </a:rPr>
              <a:t>FROM 1 (ONE)TO 8 (EIGTH): </a:t>
            </a:r>
            <a:r>
              <a:rPr lang="es-CO" sz="1400" dirty="0"/>
              <a:t>CELEBRATION WEEK OF THE COMET</a:t>
            </a:r>
            <a:endParaRPr lang="es-CO" sz="1400" dirty="0">
              <a:solidFill>
                <a:srgbClr val="FFFF00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8546223" y="1192315"/>
            <a:ext cx="3277773" cy="2630396"/>
          </a:xfrm>
          <a:prstGeom prst="ellipse">
            <a:avLst/>
          </a:prstGeom>
          <a:solidFill>
            <a:srgbClr val="0070C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600" dirty="0" smtClean="0">
                <a:solidFill>
                  <a:srgbClr val="FFFF00"/>
                </a:solidFill>
              </a:rPr>
              <a:t>FROM 9 (NINE)TO 15 (FIFTEEN):</a:t>
            </a:r>
            <a:r>
              <a:rPr lang="es-CO" sz="1400" dirty="0" smtClean="0"/>
              <a:t> </a:t>
            </a:r>
            <a:r>
              <a:rPr lang="es-CO" sz="1400" dirty="0"/>
              <a:t>WEEK </a:t>
            </a:r>
            <a:r>
              <a:rPr lang="es-CO" sz="1400" dirty="0" smtClean="0"/>
              <a:t>OF  </a:t>
            </a:r>
            <a:r>
              <a:rPr lang="es-CO" sz="1400" dirty="0"/>
              <a:t>PARAGRAPH</a:t>
            </a:r>
            <a:endParaRPr lang="es-CO" sz="1400" dirty="0">
              <a:solidFill>
                <a:srgbClr val="FFFF00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54211" y="4227604"/>
            <a:ext cx="3277773" cy="2630396"/>
          </a:xfrm>
          <a:prstGeom prst="ellipse">
            <a:avLst/>
          </a:prstGeom>
          <a:solidFill>
            <a:srgbClr val="0070C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600" dirty="0" smtClean="0">
                <a:solidFill>
                  <a:srgbClr val="FFFF00"/>
                </a:solidFill>
              </a:rPr>
              <a:t>FROM 16 (SIXTEEN)TO 23 (TWENTY THREE): </a:t>
            </a:r>
            <a:r>
              <a:rPr lang="es-CO" sz="1400" dirty="0"/>
              <a:t>WORLD CHAMPIONSHIP EXTREME CONQUEST OF THE HEAVENS</a:t>
            </a:r>
            <a:endParaRPr lang="es-CO" sz="1400" dirty="0">
              <a:solidFill>
                <a:srgbClr val="FFFF00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8546223" y="4248529"/>
            <a:ext cx="3277773" cy="2630396"/>
          </a:xfrm>
          <a:prstGeom prst="ellipse">
            <a:avLst/>
          </a:prstGeom>
          <a:solidFill>
            <a:srgbClr val="0070C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600" dirty="0" smtClean="0">
                <a:solidFill>
                  <a:srgbClr val="FFFF00"/>
                </a:solidFill>
              </a:rPr>
              <a:t>FROM 24 (TWENTY FOUR)TO 31 (THIRTY ONE): </a:t>
            </a:r>
            <a:r>
              <a:rPr lang="es-CO" sz="1400" dirty="0" smtClean="0"/>
              <a:t>WEEK </a:t>
            </a:r>
            <a:r>
              <a:rPr lang="es-CO" sz="1400" dirty="0"/>
              <a:t>OF KITESURFING</a:t>
            </a:r>
            <a:endParaRPr lang="es-CO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93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cord-19-3-2019-23-00-3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677215"/>
            <a:ext cx="609600" cy="6096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04015" y="2206214"/>
            <a:ext cx="3786949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hello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my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name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is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froilan sabogal, 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my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favorite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animal 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is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the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lion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because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it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symbolizes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towards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oneself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and 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others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, 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it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is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also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that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animal 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that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cares 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for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its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herd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regardless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of 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the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consequences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. I 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really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want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to 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meet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you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in 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your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habitat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.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7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79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640170" y="0"/>
            <a:ext cx="7263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/>
              <a:t>JUNE 2019 MONTH OF FISH</a:t>
            </a:r>
            <a:endParaRPr lang="es-CO" sz="2800" b="1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716329"/>
              </p:ext>
            </p:extLst>
          </p:nvPr>
        </p:nvGraphicFramePr>
        <p:xfrm>
          <a:off x="-1" y="523220"/>
          <a:ext cx="12191998" cy="65511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41714"/>
                <a:gridCol w="1741714"/>
                <a:gridCol w="1741714"/>
                <a:gridCol w="1741714"/>
                <a:gridCol w="1741714"/>
                <a:gridCol w="1741714"/>
                <a:gridCol w="1741714"/>
              </a:tblGrid>
              <a:tr h="790425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rgbClr val="FFFF00"/>
                          </a:solidFill>
                        </a:rPr>
                        <a:t>MONDAY</a:t>
                      </a:r>
                      <a:endParaRPr lang="es-CO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rgbClr val="FFFF00"/>
                          </a:solidFill>
                        </a:rPr>
                        <a:t>TUESDAY</a:t>
                      </a:r>
                      <a:endParaRPr lang="es-CO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rgbClr val="FFFF00"/>
                          </a:solidFill>
                        </a:rPr>
                        <a:t>WEDNESDAY</a:t>
                      </a:r>
                      <a:endParaRPr lang="es-CO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rgbClr val="FFFF00"/>
                          </a:solidFill>
                        </a:rPr>
                        <a:t>THUESDAY</a:t>
                      </a:r>
                      <a:endParaRPr lang="es-CO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rgbClr val="FFFF00"/>
                          </a:solidFill>
                        </a:rPr>
                        <a:t>FRIDAY</a:t>
                      </a:r>
                      <a:endParaRPr lang="es-CO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rgbClr val="FFFF00"/>
                          </a:solidFill>
                        </a:rPr>
                        <a:t>SATURDAY</a:t>
                      </a:r>
                      <a:endParaRPr lang="es-CO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rgbClr val="FFFF00"/>
                          </a:solidFill>
                        </a:rPr>
                        <a:t>SUNDAY</a:t>
                      </a:r>
                      <a:endParaRPr lang="es-CO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695459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800" dirty="0" smtClean="0"/>
                        <a:t>1</a:t>
                      </a:r>
                      <a:r>
                        <a:rPr lang="es-CO" sz="900" dirty="0" smtClean="0"/>
                        <a:t>ST</a:t>
                      </a:r>
                      <a:r>
                        <a:rPr lang="es-CO" sz="900" baseline="0" dirty="0" smtClean="0"/>
                        <a:t>  </a:t>
                      </a:r>
                      <a:r>
                        <a:rPr lang="es-CO" sz="1050" dirty="0" smtClean="0"/>
                        <a:t>CELEBRATION OF THE PATRON FESTIVALS OF SAN FRANCISQUITO</a:t>
                      </a:r>
                      <a:endParaRPr lang="es-CO" sz="105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2</a:t>
                      </a:r>
                      <a:r>
                        <a:rPr lang="es-CO" sz="900" dirty="0" smtClean="0"/>
                        <a:t>ND</a:t>
                      </a:r>
                      <a:r>
                        <a:rPr lang="es-CO" sz="900" baseline="0" dirty="0" smtClean="0"/>
                        <a:t> </a:t>
                      </a:r>
                      <a:r>
                        <a:rPr lang="es-CO" sz="1050" dirty="0" smtClean="0"/>
                        <a:t>CELEBRATION OF THE PATRON FESTIVALS OF SAN FRANCISQUITO</a:t>
                      </a:r>
                      <a:endParaRPr lang="es-CO" sz="1050" dirty="0" smtClean="0">
                        <a:solidFill>
                          <a:srgbClr val="FFFF00"/>
                        </a:solidFill>
                      </a:endParaRPr>
                    </a:p>
                    <a:p>
                      <a:endParaRPr lang="es-CO" dirty="0"/>
                    </a:p>
                  </a:txBody>
                  <a:tcPr/>
                </a:tc>
              </a:tr>
              <a:tr h="7082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3</a:t>
                      </a:r>
                      <a:r>
                        <a:rPr lang="es-CO" sz="900" dirty="0" smtClean="0"/>
                        <a:t>RD </a:t>
                      </a:r>
                      <a:r>
                        <a:rPr lang="es-CO" sz="1050" dirty="0" smtClean="0"/>
                        <a:t>CELEBRATION OF THE PATRON FESTIVALS OF SAN FRANCISQUITO</a:t>
                      </a:r>
                      <a:endParaRPr lang="es-CO" sz="1050" dirty="0" smtClean="0">
                        <a:solidFill>
                          <a:srgbClr val="FFFF00"/>
                        </a:solidFill>
                      </a:endParaRPr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4</a:t>
                      </a:r>
                      <a:r>
                        <a:rPr lang="es-CO" sz="900" dirty="0" smtClean="0"/>
                        <a:t>TH</a:t>
                      </a:r>
                      <a:r>
                        <a:rPr lang="es-CO" sz="1400" dirty="0" smtClean="0"/>
                        <a:t> </a:t>
                      </a:r>
                      <a:r>
                        <a:rPr lang="es-CO" sz="1050" dirty="0" smtClean="0"/>
                        <a:t>CELEBRATION OF THE PATRON FESTIVALS OF SAN FRANCISQUITO</a:t>
                      </a:r>
                      <a:endParaRPr lang="es-CO" sz="1050" dirty="0" smtClean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5</a:t>
                      </a:r>
                      <a:r>
                        <a:rPr lang="es-CO" sz="900" dirty="0" smtClean="0"/>
                        <a:t>TH </a:t>
                      </a:r>
                      <a:r>
                        <a:rPr lang="es-CO" sz="800" dirty="0" smtClean="0"/>
                        <a:t> </a:t>
                      </a:r>
                      <a:r>
                        <a:rPr lang="es-CO" sz="900" dirty="0" smtClean="0"/>
                        <a:t>CELEBRATION OF THE PATRON FESTIVALS OF SAN FRANCISQUITO</a:t>
                      </a:r>
                      <a:endParaRPr lang="es-CO" sz="900" dirty="0" smtClean="0">
                        <a:solidFill>
                          <a:srgbClr val="FFFF00"/>
                        </a:solidFill>
                      </a:endParaRPr>
                    </a:p>
                    <a:p>
                      <a:endParaRPr lang="es-CO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6</a:t>
                      </a:r>
                      <a:r>
                        <a:rPr lang="es-CO" sz="900" dirty="0" smtClean="0"/>
                        <a:t>TH </a:t>
                      </a:r>
                      <a:r>
                        <a:rPr lang="es-CO" sz="800" dirty="0" smtClean="0"/>
                        <a:t> </a:t>
                      </a:r>
                      <a:r>
                        <a:rPr lang="es-CO" sz="900" dirty="0" smtClean="0"/>
                        <a:t>CELEBRATION OF THE PATRON FESTIVALS OF SAN FRANCISQUITO</a:t>
                      </a:r>
                      <a:endParaRPr lang="es-CO" sz="900" dirty="0" smtClean="0">
                        <a:solidFill>
                          <a:srgbClr val="FFFF00"/>
                        </a:solidFill>
                      </a:endParaRPr>
                    </a:p>
                    <a:p>
                      <a:endParaRPr lang="es-CO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7</a:t>
                      </a:r>
                      <a:r>
                        <a:rPr lang="es-CO" sz="900" dirty="0" smtClean="0"/>
                        <a:t>TH </a:t>
                      </a:r>
                      <a:r>
                        <a:rPr lang="es-CO" sz="800" dirty="0" smtClean="0"/>
                        <a:t> </a:t>
                      </a:r>
                      <a:r>
                        <a:rPr lang="es-CO" sz="900" dirty="0" smtClean="0"/>
                        <a:t>CELEBRATION OF THE PATRON FESTIVALS OF SAN FRANCISQUITO</a:t>
                      </a:r>
                      <a:endParaRPr lang="es-CO" sz="900" dirty="0" smtClean="0">
                        <a:solidFill>
                          <a:srgbClr val="FFFF00"/>
                        </a:solidFill>
                      </a:endParaRPr>
                    </a:p>
                    <a:p>
                      <a:endParaRPr lang="es-CO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8</a:t>
                      </a:r>
                      <a:r>
                        <a:rPr lang="es-CO" sz="900" dirty="0" smtClean="0"/>
                        <a:t>TH  </a:t>
                      </a:r>
                      <a:r>
                        <a:rPr lang="es-CO" sz="1400" dirty="0" smtClean="0"/>
                        <a:t> </a:t>
                      </a:r>
                      <a:r>
                        <a:rPr lang="es-CO" sz="1050" dirty="0" smtClean="0"/>
                        <a:t>CELEBRATION OF THE PATRON FESTIVALS OF SAN FRANCISQUITO</a:t>
                      </a:r>
                      <a:endParaRPr lang="es-CO" sz="1050" dirty="0" smtClean="0">
                        <a:solidFill>
                          <a:srgbClr val="FFFF00"/>
                        </a:solidFill>
                      </a:endParaRPr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9</a:t>
                      </a:r>
                      <a:r>
                        <a:rPr lang="es-CO" sz="900" dirty="0" smtClean="0"/>
                        <a:t>TH </a:t>
                      </a:r>
                      <a:r>
                        <a:rPr lang="es-CO" sz="1050" dirty="0" smtClean="0"/>
                        <a:t>ENJOY IN THIS WEEK THE VARIETY OF OUR FISH (OF SEA AND RIVER)</a:t>
                      </a:r>
                      <a:endParaRPr lang="es-CO" sz="1050" dirty="0"/>
                    </a:p>
                  </a:txBody>
                  <a:tcPr/>
                </a:tc>
              </a:tr>
              <a:tr h="7082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10</a:t>
                      </a:r>
                      <a:r>
                        <a:rPr lang="es-CO" sz="900" dirty="0" smtClean="0"/>
                        <a:t>TH </a:t>
                      </a:r>
                      <a:r>
                        <a:rPr lang="es-CO" sz="900" dirty="0" smtClean="0"/>
                        <a:t>ENJOY IN THIS WEEK THE VARIETY OF OUR FISH (OF SEA AND RIVER)</a:t>
                      </a:r>
                    </a:p>
                    <a:p>
                      <a:endParaRPr lang="es-CO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11</a:t>
                      </a:r>
                      <a:r>
                        <a:rPr lang="es-CO" sz="900" dirty="0" smtClean="0"/>
                        <a:t>TH  </a:t>
                      </a:r>
                      <a:r>
                        <a:rPr lang="es-CO" sz="1050" dirty="0" smtClean="0"/>
                        <a:t>ENJOY IN THIS WEEK THE VARIETY OF OUR FISH (OF SEA AND RIVER)</a:t>
                      </a:r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12 </a:t>
                      </a:r>
                      <a:r>
                        <a:rPr lang="es-CO" sz="900" dirty="0" smtClean="0"/>
                        <a:t>TH</a:t>
                      </a:r>
                      <a:r>
                        <a:rPr lang="es-CO" sz="1050" dirty="0" smtClean="0"/>
                        <a:t> </a:t>
                      </a:r>
                      <a:r>
                        <a:rPr lang="es-CO" sz="1050" dirty="0" smtClean="0"/>
                        <a:t>ENJOY IN THIS WEEK THE VARIETY OF OUR FISH (OF SEA AND RIVER)</a:t>
                      </a:r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13 </a:t>
                      </a:r>
                      <a:r>
                        <a:rPr lang="es-CO" sz="900" dirty="0" smtClean="0"/>
                        <a:t>TH </a:t>
                      </a:r>
                      <a:r>
                        <a:rPr lang="es-CO" sz="1050" dirty="0" smtClean="0"/>
                        <a:t>COME AND ENJOY THESE SEVEN OF FISHING, DARE TO SIN THE FAMOUS FISH SANFRANCISQUITO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14 </a:t>
                      </a:r>
                      <a:r>
                        <a:rPr lang="es-CO" sz="900" dirty="0" smtClean="0"/>
                        <a:t>TH</a:t>
                      </a:r>
                      <a:r>
                        <a:rPr lang="es-CO" sz="1050" dirty="0" smtClean="0"/>
                        <a:t> </a:t>
                      </a:r>
                      <a:r>
                        <a:rPr lang="es-CO" sz="1050" dirty="0" smtClean="0"/>
                        <a:t>COME AND ENJOY THESE SEVEN OF FISHING, DARE TO SIN THE FAMOUS FISH SANFRANCISQUITO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15 </a:t>
                      </a:r>
                      <a:r>
                        <a:rPr lang="es-CO" sz="900" dirty="0" smtClean="0"/>
                        <a:t>TH </a:t>
                      </a:r>
                      <a:r>
                        <a:rPr lang="es-CO" sz="1800" dirty="0" smtClean="0"/>
                        <a:t> </a:t>
                      </a:r>
                      <a:r>
                        <a:rPr lang="es-CO" sz="1050" dirty="0" smtClean="0"/>
                        <a:t>COME AND ENJOY THESE SEVEN OF FISHING, DARE TO SIN THE FAMOUS FISH SANFRANCISQUITO</a:t>
                      </a:r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16 </a:t>
                      </a:r>
                      <a:r>
                        <a:rPr lang="es-CO" sz="900" dirty="0" smtClean="0"/>
                        <a:t>TH </a:t>
                      </a:r>
                      <a:r>
                        <a:rPr lang="es-CO" sz="1800" dirty="0" smtClean="0"/>
                        <a:t> </a:t>
                      </a:r>
                      <a:r>
                        <a:rPr lang="es-CO" sz="1050" dirty="0" smtClean="0"/>
                        <a:t>COME AND ENJOY THESE SEVEN OF FISHING, DARE TO SIN THE FAMOUS FISH SANFRANCISQUITO</a:t>
                      </a:r>
                    </a:p>
                    <a:p>
                      <a:endParaRPr lang="es-CO" sz="1050" dirty="0"/>
                    </a:p>
                  </a:txBody>
                  <a:tcPr/>
                </a:tc>
              </a:tr>
              <a:tr h="106250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17</a:t>
                      </a:r>
                      <a:r>
                        <a:rPr lang="es-CO" sz="900" dirty="0" smtClean="0"/>
                        <a:t>TH </a:t>
                      </a:r>
                      <a:r>
                        <a:rPr lang="es-CO" sz="900" dirty="0" smtClean="0"/>
                        <a:t> COME AND ENJOY THESE SEVEN OF FISHING, DARE TO SIN THE FAMOUS FISH SANFRANCISQUITO</a:t>
                      </a:r>
                    </a:p>
                    <a:p>
                      <a:endParaRPr lang="es-CO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18 </a:t>
                      </a:r>
                      <a:r>
                        <a:rPr lang="es-CO" sz="900" dirty="0" smtClean="0"/>
                        <a:t>TH </a:t>
                      </a:r>
                      <a:r>
                        <a:rPr lang="es-CO" sz="1800" dirty="0" smtClean="0"/>
                        <a:t> </a:t>
                      </a:r>
                      <a:r>
                        <a:rPr lang="es-CO" sz="1050" dirty="0" smtClean="0"/>
                        <a:t>COME AND ENJOY THESE SEVEN OF FISHING, DARE TO SIN THE FAMOUS FISH SANFRANCISQUITO</a:t>
                      </a:r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19 </a:t>
                      </a:r>
                      <a:r>
                        <a:rPr lang="es-CO" sz="900" dirty="0" smtClean="0"/>
                        <a:t>TH </a:t>
                      </a:r>
                      <a:r>
                        <a:rPr lang="es-CO" sz="1800" dirty="0" smtClean="0"/>
                        <a:t> </a:t>
                      </a:r>
                      <a:r>
                        <a:rPr lang="es-CO" sz="1050" dirty="0" smtClean="0"/>
                        <a:t>COME AND ENJOY THESE SEVEN OF FISHING, DARE TO SIN THE FAMOUS FISH SANFRANCISQUITO</a:t>
                      </a:r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dirty="0" smtClean="0"/>
                        <a:t>20 </a:t>
                      </a:r>
                      <a:r>
                        <a:rPr lang="es-CO" sz="900" dirty="0" smtClean="0"/>
                        <a:t>TH</a:t>
                      </a:r>
                      <a:r>
                        <a:rPr lang="es-CO" sz="1050" dirty="0" smtClean="0"/>
                        <a:t>COME AND ENJOY FIVE DAYS OF EXTREME AQUATIC SPORTS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21 </a:t>
                      </a:r>
                      <a:r>
                        <a:rPr lang="es-CO" sz="900" dirty="0" smtClean="0"/>
                        <a:t>TH </a:t>
                      </a:r>
                      <a:r>
                        <a:rPr lang="es-CO" sz="1050" dirty="0" smtClean="0"/>
                        <a:t>COME AND ENJOY FIVE DAYS OF EXTREME AQUATIC SPORTS</a:t>
                      </a:r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22 </a:t>
                      </a:r>
                      <a:r>
                        <a:rPr lang="es-CO" sz="900" dirty="0" smtClean="0"/>
                        <a:t>TH </a:t>
                      </a:r>
                      <a:r>
                        <a:rPr lang="es-CO" sz="1050" dirty="0" smtClean="0"/>
                        <a:t>COME AND ENJOY FIVE DAYS OF EXTREME AQUATIC SPORTS</a:t>
                      </a:r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23 </a:t>
                      </a:r>
                      <a:r>
                        <a:rPr lang="es-CO" sz="900" dirty="0" smtClean="0"/>
                        <a:t>TH </a:t>
                      </a:r>
                      <a:r>
                        <a:rPr lang="es-CO" sz="1050" dirty="0" smtClean="0"/>
                        <a:t>COME AND ENJOY FIVE DAYS OF EXTREME AQUATIC SPORTS</a:t>
                      </a:r>
                    </a:p>
                    <a:p>
                      <a:endParaRPr lang="es-CO" dirty="0"/>
                    </a:p>
                  </a:txBody>
                  <a:tcPr/>
                </a:tc>
              </a:tr>
              <a:tr h="708233">
                <a:tc>
                  <a:txBody>
                    <a:bodyPr/>
                    <a:lstStyle/>
                    <a:p>
                      <a:pPr algn="l"/>
                      <a:r>
                        <a:rPr lang="es-CO" dirty="0" smtClean="0"/>
                        <a:t>24</a:t>
                      </a:r>
                      <a:r>
                        <a:rPr lang="es-CO" sz="900" dirty="0" smtClean="0"/>
                        <a:t>TH</a:t>
                      </a:r>
                      <a:r>
                        <a:rPr lang="es-CO" sz="1050" dirty="0" smtClean="0"/>
                        <a:t>COME AND ENJOY FIVE DAYS OF EXTREME AQUATIC SPORTS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25</a:t>
                      </a:r>
                      <a:r>
                        <a:rPr lang="es-CO" sz="900" dirty="0" smtClean="0"/>
                        <a:t>TH </a:t>
                      </a:r>
                      <a:r>
                        <a:rPr lang="es-CO" sz="1050" dirty="0" smtClean="0"/>
                        <a:t>FOUR DAYS OF NATIONAL CHAMPIONSHIP IN THE PREPARATION OF THE BEST FISH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26</a:t>
                      </a:r>
                      <a:r>
                        <a:rPr lang="es-CO" sz="900" dirty="0" smtClean="0"/>
                        <a:t>TH </a:t>
                      </a:r>
                      <a:r>
                        <a:rPr lang="es-CO" sz="900" dirty="0" smtClean="0"/>
                        <a:t>FOUR DAYS OF NATIONAL CHAMPIONSHIP IN THE PREPARATION OF THE BEST FISH</a:t>
                      </a:r>
                    </a:p>
                    <a:p>
                      <a:endParaRPr lang="es-CO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27</a:t>
                      </a:r>
                      <a:r>
                        <a:rPr lang="es-CO" sz="900" dirty="0" smtClean="0"/>
                        <a:t>TH </a:t>
                      </a:r>
                      <a:r>
                        <a:rPr lang="es-CO" sz="1050" dirty="0" smtClean="0"/>
                        <a:t>FOUR DAYS OF NATIONAL CHAMPIONSHIP IN THE PREPARATION OF THE BEST FISH</a:t>
                      </a:r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28</a:t>
                      </a:r>
                      <a:r>
                        <a:rPr lang="es-CO" sz="900" dirty="0" smtClean="0"/>
                        <a:t>TH </a:t>
                      </a:r>
                      <a:r>
                        <a:rPr lang="es-CO" sz="900" dirty="0" smtClean="0"/>
                        <a:t>FOUR DAYS OF NATIONAL CHAMPIONSHIP IN THE PREPARATION OF THE BEST FISH</a:t>
                      </a:r>
                    </a:p>
                    <a:p>
                      <a:endParaRPr lang="es-CO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29</a:t>
                      </a:r>
                      <a:r>
                        <a:rPr lang="es-CO" sz="900" dirty="0" smtClean="0"/>
                        <a:t>TH </a:t>
                      </a:r>
                      <a:r>
                        <a:rPr lang="es-CO" sz="1050" dirty="0" smtClean="0"/>
                        <a:t>REGISTER AND PARTICIPATE IN THE WORLD FISHING CHAMPIONSHIP</a:t>
                      </a:r>
                      <a:endParaRPr lang="es-CO" sz="1050" dirty="0" smtClean="0">
                        <a:solidFill>
                          <a:srgbClr val="FFFF00"/>
                        </a:solidFill>
                      </a:endParaRPr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30</a:t>
                      </a:r>
                      <a:r>
                        <a:rPr lang="es-CO" sz="900" dirty="0" smtClean="0"/>
                        <a:t>TH</a:t>
                      </a:r>
                      <a:r>
                        <a:rPr lang="es-CO" dirty="0" smtClean="0"/>
                        <a:t> </a:t>
                      </a:r>
                      <a:r>
                        <a:rPr lang="es-CO" sz="1050" dirty="0" smtClean="0"/>
                        <a:t>REGISTER AND PARTICIPATE IN THE WORLD FISHING CHAMPIONSHIP</a:t>
                      </a:r>
                      <a:endParaRPr lang="es-CO" sz="1050" dirty="0" smtClean="0">
                        <a:solidFill>
                          <a:srgbClr val="FFFF00"/>
                        </a:solidFill>
                      </a:endParaRPr>
                    </a:p>
                    <a:p>
                      <a:endParaRPr lang="es-CO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8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640170" y="0"/>
            <a:ext cx="7263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/>
              <a:t>JULY 2019  MONTH OF WIND</a:t>
            </a:r>
            <a:endParaRPr lang="es-CO" sz="2800" b="1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183143"/>
              </p:ext>
            </p:extLst>
          </p:nvPr>
        </p:nvGraphicFramePr>
        <p:xfrm>
          <a:off x="-1" y="523220"/>
          <a:ext cx="12191998" cy="72293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41714"/>
                <a:gridCol w="1741714"/>
                <a:gridCol w="1741714"/>
                <a:gridCol w="1741714"/>
                <a:gridCol w="1741714"/>
                <a:gridCol w="1741714"/>
                <a:gridCol w="1741714"/>
              </a:tblGrid>
              <a:tr h="790425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rgbClr val="FFFF00"/>
                          </a:solidFill>
                        </a:rPr>
                        <a:t>MONDAY</a:t>
                      </a:r>
                      <a:endParaRPr lang="es-CO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rgbClr val="FFFF00"/>
                          </a:solidFill>
                        </a:rPr>
                        <a:t>TUESDAY</a:t>
                      </a:r>
                      <a:endParaRPr lang="es-CO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rgbClr val="FFFF00"/>
                          </a:solidFill>
                        </a:rPr>
                        <a:t>WEDNESDAY</a:t>
                      </a:r>
                      <a:endParaRPr lang="es-CO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rgbClr val="FFFF00"/>
                          </a:solidFill>
                        </a:rPr>
                        <a:t>THUESDAY</a:t>
                      </a:r>
                      <a:endParaRPr lang="es-CO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rgbClr val="FFFF00"/>
                          </a:solidFill>
                        </a:rPr>
                        <a:t>FRIDAY</a:t>
                      </a:r>
                      <a:endParaRPr lang="es-CO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rgbClr val="FFFF00"/>
                          </a:solidFill>
                        </a:rPr>
                        <a:t>SATURDAY</a:t>
                      </a:r>
                      <a:endParaRPr lang="es-CO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rgbClr val="FFFF00"/>
                          </a:solidFill>
                        </a:rPr>
                        <a:t>SUNDAY</a:t>
                      </a:r>
                      <a:endParaRPr lang="es-CO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695459">
                <a:tc>
                  <a:txBody>
                    <a:bodyPr/>
                    <a:lstStyle/>
                    <a:p>
                      <a:pPr algn="just"/>
                      <a:r>
                        <a:rPr lang="es-CO" sz="1800" dirty="0" smtClean="0">
                          <a:solidFill>
                            <a:srgbClr val="00B0F0"/>
                          </a:solidFill>
                        </a:rPr>
                        <a:t>1ST </a:t>
                      </a:r>
                      <a:r>
                        <a:rPr lang="es-CO" sz="1400" dirty="0" smtClean="0"/>
                        <a:t>CELEBRATION WEEK OF THE COMET</a:t>
                      </a:r>
                      <a:endParaRPr lang="es-CO" sz="1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r>
                        <a:rPr lang="es-CO" sz="1400" dirty="0" smtClean="0">
                          <a:solidFill>
                            <a:srgbClr val="00B0F0"/>
                          </a:solidFill>
                        </a:rPr>
                        <a:t>ND</a:t>
                      </a:r>
                      <a:r>
                        <a:rPr lang="es-CO" sz="1400" dirty="0" smtClean="0"/>
                        <a:t> CELEBRATION WEEK OF THE COMET</a:t>
                      </a:r>
                      <a:endParaRPr lang="es-CO" sz="1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r>
                        <a:rPr lang="es-CO" sz="1400" dirty="0" smtClean="0">
                          <a:solidFill>
                            <a:srgbClr val="00B0F0"/>
                          </a:solidFill>
                        </a:rPr>
                        <a:t>RD</a:t>
                      </a:r>
                      <a:r>
                        <a:rPr lang="es-CO" sz="1400" dirty="0" smtClean="0"/>
                        <a:t> CELEBRATION WEEK OF THE COMET</a:t>
                      </a:r>
                      <a:endParaRPr lang="es-CO" sz="1400" dirty="0" smtClean="0">
                        <a:solidFill>
                          <a:srgbClr val="FFFF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800" dirty="0" smtClean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r>
                        <a:rPr lang="es-CO" sz="1400" dirty="0" smtClean="0">
                          <a:solidFill>
                            <a:srgbClr val="00B0F0"/>
                          </a:solidFill>
                        </a:rPr>
                        <a:t>TH</a:t>
                      </a:r>
                      <a:r>
                        <a:rPr lang="es-CO" sz="1400" dirty="0" smtClean="0"/>
                        <a:t>  CELEBRATION WEEK OF THE COMET</a:t>
                      </a:r>
                      <a:endParaRPr lang="es-CO" sz="1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dirty="0" smtClean="0">
                          <a:solidFill>
                            <a:srgbClr val="00B0F0"/>
                          </a:solidFill>
                        </a:rPr>
                        <a:t>5</a:t>
                      </a:r>
                      <a:r>
                        <a:rPr lang="es-CO" sz="1800" dirty="0" smtClean="0">
                          <a:solidFill>
                            <a:srgbClr val="00B0F0"/>
                          </a:solidFill>
                        </a:rPr>
                        <a:t>TH</a:t>
                      </a:r>
                      <a:r>
                        <a:rPr lang="es-CO" sz="1800" dirty="0" smtClean="0"/>
                        <a:t> </a:t>
                      </a:r>
                      <a:r>
                        <a:rPr lang="es-CO" sz="1600" dirty="0" smtClean="0"/>
                        <a:t>CELEBRATION WEEK OF THE COMET</a:t>
                      </a:r>
                      <a:endParaRPr lang="es-CO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 smtClean="0">
                          <a:solidFill>
                            <a:srgbClr val="00B0F0"/>
                          </a:solidFill>
                        </a:rPr>
                        <a:t>6TH</a:t>
                      </a:r>
                      <a:r>
                        <a:rPr lang="es-CO" sz="1600" dirty="0" smtClean="0"/>
                        <a:t>  </a:t>
                      </a:r>
                      <a:r>
                        <a:rPr lang="es-CO" sz="1400" dirty="0" smtClean="0"/>
                        <a:t>CELEBRATION WEEK OF THE COMET</a:t>
                      </a:r>
                      <a:endParaRPr lang="es-CO" sz="1400" dirty="0" smtClean="0">
                        <a:solidFill>
                          <a:srgbClr val="FFFF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600" dirty="0" smtClean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800" dirty="0" smtClean="0">
                          <a:solidFill>
                            <a:srgbClr val="00B0F0"/>
                          </a:solidFill>
                        </a:rPr>
                        <a:t>7TH</a:t>
                      </a:r>
                      <a:r>
                        <a:rPr lang="es-CO" sz="1800" dirty="0" smtClean="0"/>
                        <a:t> </a:t>
                      </a:r>
                      <a:r>
                        <a:rPr lang="es-CO" sz="1400" dirty="0" smtClean="0"/>
                        <a:t>CELEBRATION WEEK OF THE COMET</a:t>
                      </a:r>
                      <a:endParaRPr lang="es-CO" sz="1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708233">
                <a:tc>
                  <a:txBody>
                    <a:bodyPr/>
                    <a:lstStyle/>
                    <a:p>
                      <a:pPr algn="just"/>
                      <a:r>
                        <a:rPr lang="es-CO" dirty="0" smtClean="0">
                          <a:solidFill>
                            <a:srgbClr val="00B0F0"/>
                          </a:solidFill>
                        </a:rPr>
                        <a:t>8</a:t>
                      </a:r>
                      <a:r>
                        <a:rPr lang="es-CO" sz="1400" dirty="0" smtClean="0">
                          <a:solidFill>
                            <a:srgbClr val="00B0F0"/>
                          </a:solidFill>
                        </a:rPr>
                        <a:t>TH</a:t>
                      </a:r>
                      <a:r>
                        <a:rPr lang="es-CO" sz="1400" dirty="0" smtClean="0"/>
                        <a:t>  CELEBRATION WEEK OF THE COMET</a:t>
                      </a:r>
                      <a:endParaRPr lang="es-CO" sz="1400" dirty="0" smtClean="0">
                        <a:solidFill>
                          <a:srgbClr val="FFFF00"/>
                        </a:solidFill>
                      </a:endParaRPr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9TH</a:t>
                      </a:r>
                      <a:r>
                        <a:rPr lang="es-CO" sz="1400" dirty="0" smtClean="0"/>
                        <a:t> WEEK OF  PARAGRAPH</a:t>
                      </a:r>
                      <a:endParaRPr lang="es-CO" sz="1400" dirty="0" smtClean="0">
                        <a:solidFill>
                          <a:srgbClr val="FFFF00"/>
                        </a:solidFill>
                      </a:endParaRPr>
                    </a:p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10TH</a:t>
                      </a:r>
                      <a:r>
                        <a:rPr lang="es-CO" sz="1600" dirty="0" smtClean="0"/>
                        <a:t> </a:t>
                      </a:r>
                      <a:r>
                        <a:rPr lang="es-CO" sz="1400" dirty="0" smtClean="0"/>
                        <a:t>WEEK OF  PARAGRAPH</a:t>
                      </a:r>
                      <a:endParaRPr lang="es-CO" sz="1400" dirty="0" smtClean="0">
                        <a:solidFill>
                          <a:srgbClr val="FFFF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11TH</a:t>
                      </a:r>
                      <a:r>
                        <a:rPr lang="es-CO" sz="1600" dirty="0" smtClean="0"/>
                        <a:t> </a:t>
                      </a:r>
                      <a:r>
                        <a:rPr lang="es-CO" sz="1400" dirty="0" smtClean="0"/>
                        <a:t>WEEK OF  PARAGRAPH</a:t>
                      </a:r>
                      <a:endParaRPr lang="es-CO" sz="1600" dirty="0" smtClean="0">
                        <a:solidFill>
                          <a:srgbClr val="FFFF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</a:t>
                      </a:r>
                      <a:r>
                        <a:rPr lang="es-CO" sz="1600" dirty="0" smtClean="0"/>
                        <a:t> </a:t>
                      </a:r>
                      <a:r>
                        <a:rPr lang="es-CO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TH</a:t>
                      </a:r>
                      <a:r>
                        <a:rPr lang="es-CO" sz="1600" dirty="0" smtClean="0"/>
                        <a:t> </a:t>
                      </a:r>
                      <a:r>
                        <a:rPr lang="es-CO" sz="1400" dirty="0" smtClean="0"/>
                        <a:t>WEEK OF  PARAGRAPH</a:t>
                      </a:r>
                      <a:endParaRPr lang="es-CO" sz="1400" dirty="0" smtClean="0">
                        <a:solidFill>
                          <a:srgbClr val="FFFF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13 </a:t>
                      </a:r>
                      <a:r>
                        <a:rPr lang="es-CO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TH  </a:t>
                      </a:r>
                      <a:r>
                        <a:rPr lang="es-CO" sz="1400" dirty="0" smtClean="0"/>
                        <a:t>WEEK OF  PARAGRAPH</a:t>
                      </a:r>
                      <a:endParaRPr lang="es-CO" sz="1400" dirty="0" smtClean="0">
                        <a:solidFill>
                          <a:srgbClr val="FFFF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14 TH </a:t>
                      </a:r>
                      <a:r>
                        <a:rPr lang="es-CO" sz="1400" dirty="0" smtClean="0"/>
                        <a:t>WEEK OF  PARAGRAPH</a:t>
                      </a:r>
                      <a:endParaRPr lang="es-CO" sz="1400" dirty="0" smtClean="0">
                        <a:solidFill>
                          <a:srgbClr val="FFFF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600" dirty="0"/>
                    </a:p>
                  </a:txBody>
                  <a:tcPr/>
                </a:tc>
              </a:tr>
              <a:tr h="7082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 </a:t>
                      </a:r>
                      <a:r>
                        <a:rPr lang="es-CO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TH  </a:t>
                      </a:r>
                      <a:r>
                        <a:rPr lang="es-CO" sz="1400" dirty="0" smtClean="0"/>
                        <a:t>WEEK OF  PARAGRAPH</a:t>
                      </a:r>
                      <a:endParaRPr lang="es-CO" sz="1400" dirty="0" smtClean="0">
                        <a:solidFill>
                          <a:srgbClr val="FFFF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rgbClr val="FF0000"/>
                          </a:solidFill>
                        </a:rPr>
                        <a:t>16 </a:t>
                      </a:r>
                      <a:r>
                        <a:rPr lang="es-CO" sz="1400" dirty="0" smtClean="0">
                          <a:solidFill>
                            <a:srgbClr val="FF0000"/>
                          </a:solidFill>
                        </a:rPr>
                        <a:t>TH </a:t>
                      </a:r>
                      <a:r>
                        <a:rPr lang="es-CO" sz="1400" dirty="0" smtClean="0"/>
                        <a:t>WORLD CHAMPIONSHIP EXTREME CONQUEST OF THE HEAVENS</a:t>
                      </a:r>
                      <a:endParaRPr lang="es-CO" sz="1400" dirty="0" smtClean="0">
                        <a:solidFill>
                          <a:srgbClr val="FFFF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r>
                        <a:rPr lang="es-CO" sz="1800" dirty="0" smtClean="0">
                          <a:solidFill>
                            <a:srgbClr val="FF0000"/>
                          </a:solidFill>
                        </a:rPr>
                        <a:t>TH </a:t>
                      </a:r>
                      <a:r>
                        <a:rPr lang="es-CO" sz="1400" dirty="0" smtClean="0"/>
                        <a:t>WORLD CHAMPIONSHIP EXTREME CONQUEST OF THE HEAVENS</a:t>
                      </a:r>
                      <a:endParaRPr lang="es-CO" sz="1400" dirty="0" smtClean="0">
                        <a:solidFill>
                          <a:srgbClr val="FFFF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 smtClean="0">
                          <a:solidFill>
                            <a:srgbClr val="FF0000"/>
                          </a:solidFill>
                        </a:rPr>
                        <a:t>18 TH </a:t>
                      </a:r>
                      <a:r>
                        <a:rPr lang="es-CO" sz="1400" dirty="0" smtClean="0"/>
                        <a:t>WORLD CHAMPIONSHIP EXTREME CONQUEST OF THE HEAVENS</a:t>
                      </a:r>
                      <a:endParaRPr lang="es-CO" sz="1400" dirty="0" smtClean="0">
                        <a:solidFill>
                          <a:srgbClr val="FFFF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 smtClean="0">
                          <a:solidFill>
                            <a:srgbClr val="FF0000"/>
                          </a:solidFill>
                        </a:rPr>
                        <a:t>19 TH</a:t>
                      </a:r>
                      <a:r>
                        <a:rPr lang="es-CO" sz="1600" dirty="0" smtClean="0"/>
                        <a:t> </a:t>
                      </a:r>
                      <a:r>
                        <a:rPr lang="es-CO" sz="1400" dirty="0" smtClean="0"/>
                        <a:t>WORLD CHAMPIONSHIP EXTREME CONQUEST OF THE HEAVENS</a:t>
                      </a:r>
                      <a:endParaRPr lang="es-CO" sz="1400" dirty="0" smtClean="0">
                        <a:solidFill>
                          <a:srgbClr val="FFFF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rgbClr val="FF0000"/>
                          </a:solidFill>
                        </a:rPr>
                        <a:t>20 </a:t>
                      </a:r>
                      <a:r>
                        <a:rPr lang="es-CO" sz="1400" dirty="0" smtClean="0">
                          <a:solidFill>
                            <a:srgbClr val="FF0000"/>
                          </a:solidFill>
                        </a:rPr>
                        <a:t>TH </a:t>
                      </a:r>
                      <a:r>
                        <a:rPr lang="es-CO" sz="1400" dirty="0" smtClean="0"/>
                        <a:t>WORLD CHAMPIONSHIP EXTREME CONQUEST OF THE HEAVENS</a:t>
                      </a:r>
                      <a:endParaRPr lang="es-CO" sz="1400" dirty="0" smtClean="0">
                        <a:solidFill>
                          <a:srgbClr val="FFFF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 smtClean="0">
                          <a:solidFill>
                            <a:srgbClr val="FF0000"/>
                          </a:solidFill>
                        </a:rPr>
                        <a:t>21TH </a:t>
                      </a:r>
                      <a:r>
                        <a:rPr lang="es-CO" sz="1400" dirty="0" smtClean="0"/>
                        <a:t>WORLD CHAMPIONSHIP EXTREME CONQUEST OF THE HEAVENS</a:t>
                      </a:r>
                      <a:endParaRPr lang="es-CO" sz="1400" dirty="0" smtClean="0">
                        <a:solidFill>
                          <a:srgbClr val="FFFF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600" dirty="0" smtClean="0"/>
                    </a:p>
                  </a:txBody>
                  <a:tcPr/>
                </a:tc>
              </a:tr>
              <a:tr h="106250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 smtClean="0">
                          <a:solidFill>
                            <a:srgbClr val="FF0000"/>
                          </a:solidFill>
                        </a:rPr>
                        <a:t>22 TH </a:t>
                      </a:r>
                      <a:r>
                        <a:rPr lang="es-CO" sz="1400" dirty="0" smtClean="0"/>
                        <a:t>WORLD CHAMPIONSHIP EXTREME CONQUEST OF THE HEAVENS</a:t>
                      </a:r>
                      <a:endParaRPr lang="es-CO" sz="1400" dirty="0" smtClean="0">
                        <a:solidFill>
                          <a:srgbClr val="FFFF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rgbClr val="FF0000"/>
                          </a:solidFill>
                        </a:rPr>
                        <a:t>23 </a:t>
                      </a:r>
                      <a:r>
                        <a:rPr lang="es-CO" sz="1400" dirty="0" smtClean="0">
                          <a:solidFill>
                            <a:srgbClr val="FF0000"/>
                          </a:solidFill>
                        </a:rPr>
                        <a:t>TH</a:t>
                      </a:r>
                      <a:r>
                        <a:rPr lang="es-CO" sz="1400" dirty="0" smtClean="0"/>
                        <a:t> WORLD CHAMPIONSHIP EXTREME CONQUEST OF THE HEAVENS</a:t>
                      </a:r>
                      <a:endParaRPr lang="es-CO" sz="1400" dirty="0" smtClean="0">
                        <a:solidFill>
                          <a:srgbClr val="FFFF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 smtClean="0">
                          <a:solidFill>
                            <a:srgbClr val="7030A0"/>
                          </a:solidFill>
                        </a:rPr>
                        <a:t>24TH </a:t>
                      </a:r>
                      <a:r>
                        <a:rPr lang="es-CO" sz="1400" dirty="0" smtClean="0"/>
                        <a:t>WEEK OF KITESURFING</a:t>
                      </a:r>
                      <a:endParaRPr lang="es-CO" sz="1400" dirty="0" smtClean="0">
                        <a:solidFill>
                          <a:srgbClr val="FFFF00"/>
                        </a:solidFill>
                      </a:endParaRPr>
                    </a:p>
                    <a:p>
                      <a:pPr algn="l"/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 smtClean="0">
                          <a:solidFill>
                            <a:srgbClr val="7030A0"/>
                          </a:solidFill>
                        </a:rPr>
                        <a:t>25TH</a:t>
                      </a:r>
                      <a:r>
                        <a:rPr lang="es-CO" sz="1600" dirty="0" smtClean="0"/>
                        <a:t> </a:t>
                      </a:r>
                      <a:r>
                        <a:rPr lang="es-CO" sz="1400" dirty="0" smtClean="0"/>
                        <a:t>WEEK OF KITESURFING</a:t>
                      </a:r>
                      <a:endParaRPr lang="es-CO" sz="1400" dirty="0" smtClean="0">
                        <a:solidFill>
                          <a:srgbClr val="FFFF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600" dirty="0" smtClean="0">
                          <a:solidFill>
                            <a:srgbClr val="7030A0"/>
                          </a:solidFill>
                        </a:rPr>
                        <a:t>26TH</a:t>
                      </a:r>
                      <a:r>
                        <a:rPr lang="es-CO" sz="1400" dirty="0" smtClean="0"/>
                        <a:t>WEEK OF KITESURFING</a:t>
                      </a:r>
                      <a:endParaRPr lang="es-CO" sz="1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 smtClean="0">
                          <a:solidFill>
                            <a:srgbClr val="7030A0"/>
                          </a:solidFill>
                        </a:rPr>
                        <a:t>27TH </a:t>
                      </a:r>
                      <a:r>
                        <a:rPr lang="es-CO" sz="1400" dirty="0" smtClean="0"/>
                        <a:t>WEEK OF KITESURFING</a:t>
                      </a:r>
                      <a:endParaRPr lang="es-CO" sz="1400" dirty="0" smtClean="0">
                        <a:solidFill>
                          <a:srgbClr val="FFFF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 smtClean="0">
                          <a:solidFill>
                            <a:srgbClr val="7030A0"/>
                          </a:solidFill>
                        </a:rPr>
                        <a:t>28TH</a:t>
                      </a:r>
                      <a:r>
                        <a:rPr lang="es-CO" sz="1600" dirty="0" smtClean="0"/>
                        <a:t> </a:t>
                      </a:r>
                      <a:r>
                        <a:rPr lang="es-CO" sz="1400" dirty="0" smtClean="0"/>
                        <a:t>WEEK OF KITESURFING</a:t>
                      </a:r>
                      <a:endParaRPr lang="es-CO" sz="1400" dirty="0" smtClean="0">
                        <a:solidFill>
                          <a:srgbClr val="FFFF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600" dirty="0" smtClean="0"/>
                    </a:p>
                  </a:txBody>
                  <a:tcPr/>
                </a:tc>
              </a:tr>
              <a:tr h="7082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 smtClean="0">
                          <a:solidFill>
                            <a:srgbClr val="7030A0"/>
                          </a:solidFill>
                        </a:rPr>
                        <a:t>29TH</a:t>
                      </a:r>
                      <a:r>
                        <a:rPr lang="es-CO" sz="1600" dirty="0" smtClean="0"/>
                        <a:t> </a:t>
                      </a:r>
                      <a:r>
                        <a:rPr lang="es-CO" sz="1400" dirty="0" smtClean="0"/>
                        <a:t>WEEK OF KITESURFING</a:t>
                      </a:r>
                      <a:endParaRPr lang="es-CO" sz="1400" dirty="0" smtClean="0">
                        <a:solidFill>
                          <a:srgbClr val="FFFF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600" dirty="0" smtClean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 smtClean="0">
                          <a:solidFill>
                            <a:srgbClr val="7030A0"/>
                          </a:solidFill>
                        </a:rPr>
                        <a:t>30TH</a:t>
                      </a:r>
                      <a:r>
                        <a:rPr lang="es-CO" sz="1600" dirty="0" smtClean="0"/>
                        <a:t> </a:t>
                      </a:r>
                      <a:r>
                        <a:rPr lang="es-CO" sz="1400" dirty="0" smtClean="0"/>
                        <a:t>WEEK OF KITESURFING</a:t>
                      </a:r>
                      <a:endParaRPr lang="es-CO" sz="1400" dirty="0" smtClean="0">
                        <a:solidFill>
                          <a:srgbClr val="FFFF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 smtClean="0">
                          <a:solidFill>
                            <a:srgbClr val="7030A0"/>
                          </a:solidFill>
                        </a:rPr>
                        <a:t>31ST</a:t>
                      </a:r>
                      <a:r>
                        <a:rPr lang="es-CO" sz="1600" dirty="0" smtClean="0"/>
                        <a:t> </a:t>
                      </a:r>
                      <a:r>
                        <a:rPr lang="es-CO" sz="1400" dirty="0" smtClean="0"/>
                        <a:t>WEEK OF KITESURFING</a:t>
                      </a:r>
                      <a:endParaRPr lang="es-CO" sz="1400" dirty="0" smtClean="0">
                        <a:solidFill>
                          <a:srgbClr val="FFFF00"/>
                        </a:solidFill>
                      </a:endParaRPr>
                    </a:p>
                    <a:p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4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205</TotalTime>
  <Words>806</Words>
  <Application>Microsoft Office PowerPoint</Application>
  <PresentationFormat>Panorámica</PresentationFormat>
  <Paragraphs>92</Paragraphs>
  <Slides>5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inherit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18</cp:revision>
  <dcterms:created xsi:type="dcterms:W3CDTF">2019-03-20T01:29:19Z</dcterms:created>
  <dcterms:modified xsi:type="dcterms:W3CDTF">2019-03-20T04:54:51Z</dcterms:modified>
</cp:coreProperties>
</file>