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68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5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3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5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6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46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2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60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84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1DDD-1C3B-409C-93B7-D04CD713652A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1A32-62A0-4531-A13E-4DA33E0AC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07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 rot="310974">
            <a:off x="7248700" y="92279"/>
            <a:ext cx="4589364" cy="3498416"/>
            <a:chOff x="-234280" y="0"/>
            <a:chExt cx="4589364" cy="3498416"/>
          </a:xfrm>
        </p:grpSpPr>
        <p:sp>
          <p:nvSpPr>
            <p:cNvPr id="6" name="CuadroTexto 5"/>
            <p:cNvSpPr txBox="1"/>
            <p:nvPr/>
          </p:nvSpPr>
          <p:spPr>
            <a:xfrm rot="20869985">
              <a:off x="2783617" y="2243267"/>
              <a:ext cx="149104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700" b="1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 DIVERTIRAS </a:t>
              </a:r>
              <a:endParaRPr lang="es-CO" sz="17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-234280" y="0"/>
              <a:ext cx="4589364" cy="3498416"/>
              <a:chOff x="-276225" y="0"/>
              <a:chExt cx="4589364" cy="3498416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-276225" y="0"/>
                <a:ext cx="3649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6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oper Black" panose="0208090404030B020404" pitchFamily="18" charset="0"/>
                  </a:rPr>
                  <a:t>2019</a:t>
                </a:r>
                <a:endParaRPr lang="es-CO" sz="6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endParaRPr>
              </a:p>
            </p:txBody>
          </p:sp>
          <p:sp>
            <p:nvSpPr>
              <p:cNvPr id="3" name="Onda 2"/>
              <p:cNvSpPr/>
              <p:nvPr/>
            </p:nvSpPr>
            <p:spPr>
              <a:xfrm>
                <a:off x="573817" y="886083"/>
                <a:ext cx="3525795" cy="1433384"/>
              </a:xfrm>
              <a:prstGeom prst="wav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CuadroTexto 3"/>
              <p:cNvSpPr txBox="1"/>
              <p:nvPr/>
            </p:nvSpPr>
            <p:spPr>
              <a:xfrm>
                <a:off x="814517" y="1328094"/>
                <a:ext cx="3081208" cy="5189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prstTxWarp prst="textWave1">
                  <a:avLst>
                    <a:gd name="adj1" fmla="val 12500"/>
                    <a:gd name="adj2" fmla="val 337"/>
                  </a:avLst>
                </a:prstTxWarp>
                <a:spAutoFit/>
              </a:bodyPr>
              <a:lstStyle/>
              <a:p>
                <a:pPr algn="ctr"/>
                <a:r>
                  <a:rPr lang="es-CO" sz="1600" dirty="0" smtClean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oper Black" panose="0208090404030B020404" pitchFamily="18" charset="0"/>
                  </a:rPr>
                  <a:t>BIENVENIDOS  AL PUEBLO </a:t>
                </a:r>
                <a:endParaRPr lang="es-CO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oper Black" panose="0208090404030B020404" pitchFamily="18" charset="0"/>
                </a:endParaRPr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703049" y="1962664"/>
                <a:ext cx="1668675" cy="52322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CO" sz="28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Script" panose="020B0504020000000003" pitchFamily="34" charset="0"/>
                    <a:cs typeface="Aharoni" panose="02010803020104030203" pitchFamily="2" charset="-79"/>
                  </a:rPr>
                  <a:t>DONDE</a:t>
                </a:r>
                <a:endParaRPr lang="es-CO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20B0504020000000003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 rot="21434491">
                <a:off x="764683" y="2421198"/>
                <a:ext cx="33265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oper Black" panose="0208090404030B020404" pitchFamily="18" charset="0"/>
                  </a:rPr>
                  <a:t>EN CANTIDADES</a:t>
                </a:r>
                <a:r>
                  <a:rPr lang="es-CO" sz="32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oper Black" panose="0208090404030B020404" pitchFamily="18" charset="0"/>
                  </a:rPr>
                  <a:t> </a:t>
                </a:r>
                <a:endParaRPr lang="es-CO" sz="3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endParaRPr>
              </a:p>
            </p:txBody>
          </p:sp>
          <p:cxnSp>
            <p:nvCxnSpPr>
              <p:cNvPr id="11" name="Conector recto 10"/>
              <p:cNvCxnSpPr/>
              <p:nvPr/>
            </p:nvCxnSpPr>
            <p:spPr>
              <a:xfrm flipV="1">
                <a:off x="2874784" y="2669717"/>
                <a:ext cx="1438355" cy="32823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/>
              <p:nvPr/>
            </p:nvCxnSpPr>
            <p:spPr>
              <a:xfrm flipV="1">
                <a:off x="2754529" y="2131025"/>
                <a:ext cx="1326291" cy="288324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23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90123"/>
              </p:ext>
            </p:extLst>
          </p:nvPr>
        </p:nvGraphicFramePr>
        <p:xfrm>
          <a:off x="268449" y="376376"/>
          <a:ext cx="8706809" cy="621017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37126"/>
                <a:gridCol w="1149311"/>
                <a:gridCol w="1273085"/>
                <a:gridCol w="1156147"/>
                <a:gridCol w="1324958"/>
                <a:gridCol w="1153706"/>
                <a:gridCol w="1712476"/>
              </a:tblGrid>
              <a:tr h="1191904">
                <a:tc gridSpan="7">
                  <a:txBody>
                    <a:bodyPr/>
                    <a:lstStyle/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590034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LUNES </a:t>
                      </a:r>
                    </a:p>
                    <a:p>
                      <a:pPr algn="ctr"/>
                      <a:r>
                        <a:rPr lang="es-CO" sz="1200" dirty="0" smtClean="0"/>
                        <a:t>(MONDAY) </a:t>
                      </a:r>
                      <a:endParaRPr lang="es-CO" sz="1200" b="1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MARTES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(TUESDAY</a:t>
                      </a:r>
                      <a:r>
                        <a:rPr lang="es-CO" sz="1200" kern="1200" dirty="0" smtClean="0">
                          <a:effectLst/>
                        </a:rPr>
                        <a:t>)</a:t>
                      </a:r>
                      <a:endParaRPr lang="es-CO" sz="1200" b="1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MIERCOLES 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(WEDNESDAY)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JUEVES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(THURSDAY)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VIERNES 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200" kern="1200" dirty="0" smtClean="0"/>
                        <a:t>(FRIDAY)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SABADO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(SATURDAY) 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DOMINGO 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200" kern="1200" dirty="0" smtClean="0"/>
                        <a:t>(SUNDAY)</a:t>
                      </a:r>
                    </a:p>
                    <a:p>
                      <a:pPr algn="ctr"/>
                      <a:endParaRPr lang="es-CO" sz="12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</a:tr>
              <a:tr h="802420"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(one)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(two)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3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(three)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4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(four)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439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(five)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6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b="1" kern="1200" dirty="0" smtClean="0"/>
                        <a:t>(six)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>
                          <a:solidFill>
                            <a:srgbClr val="FF0000"/>
                          </a:solidFill>
                        </a:rPr>
                        <a:t>7 </a:t>
                      </a:r>
                      <a:r>
                        <a:rPr lang="es-CO" sz="1100" kern="1200" dirty="0" smtClean="0">
                          <a:solidFill>
                            <a:srgbClr val="FF0000"/>
                          </a:solidFill>
                        </a:rPr>
                        <a:t>(seven)</a:t>
                      </a:r>
                      <a:r>
                        <a:rPr lang="es-CO" sz="1100" kern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0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Evento día del Mercado</a:t>
                      </a:r>
                      <a:r>
                        <a:rPr lang="es-CO" sz="1000" b="1" kern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CO" sz="1000" b="1" u="none" kern="1200" dirty="0" smtClean="0">
                          <a:solidFill>
                            <a:schemeClr val="bg1"/>
                          </a:solidFill>
                          <a:effectLst/>
                        </a:rPr>
                        <a:t>(MARKET DAY EVENT)</a:t>
                      </a:r>
                      <a:endParaRPr lang="es-CO" sz="1000" b="1" u="non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8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(eight)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9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(nine)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10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(eleven)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12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(twelve)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13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(thirteen)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14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(fourteen)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(fifteen)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16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(sixteen) 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17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 seven)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s-CO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CO" sz="1100" kern="1200" dirty="0" smtClean="0">
                          <a:solidFill>
                            <a:srgbClr val="FF0000"/>
                          </a:solidFill>
                        </a:rPr>
                        <a:t>(eighteen)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CO" sz="11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Día Del Monumento </a:t>
                      </a:r>
                      <a:r>
                        <a:rPr lang="es-CO" sz="1100" b="1" kern="12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CO" sz="11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(Monument Day)</a:t>
                      </a:r>
                    </a:p>
                    <a:p>
                      <a:pPr marL="0" algn="l" defTabSz="914400" rtl="0" eaLnBrk="1" latinLnBrk="0" hangingPunct="1"/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56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19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 nine)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20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21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one)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22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two) 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23</a:t>
                      </a:r>
                    </a:p>
                    <a:p>
                      <a:r>
                        <a:rPr lang="es-CO" sz="1200" kern="1200" dirty="0" smtClean="0"/>
                        <a:t>(twenty three)</a:t>
                      </a:r>
                    </a:p>
                    <a:p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24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four)</a:t>
                      </a:r>
                    </a:p>
                    <a:p>
                      <a:pPr marL="0" algn="l" defTabSz="914400" rtl="0" eaLnBrk="1" latinLnBrk="0" hangingPunct="1"/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(twenty-five)</a:t>
                      </a:r>
                    </a:p>
                    <a:p>
                      <a:pPr marL="0" algn="l" defTabSz="914400" rtl="0" eaLnBrk="1" latinLnBrk="0" hangingPunct="1"/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82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26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baseline="0" dirty="0" smtClean="0"/>
                        <a:t> </a:t>
                      </a:r>
                      <a:r>
                        <a:rPr lang="es-CO" sz="1200" kern="1200" dirty="0" smtClean="0"/>
                        <a:t>(twenty six)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27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seven)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28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eight)</a:t>
                      </a:r>
                      <a:endParaRPr lang="es-CO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CO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t="34400" r="60455" b="55024"/>
          <a:stretch/>
        </p:blipFill>
        <p:spPr bwMode="auto">
          <a:xfrm>
            <a:off x="5325101" y="547581"/>
            <a:ext cx="2828925" cy="79186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588937" y="517790"/>
            <a:ext cx="2963953" cy="92333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FEBRERO 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038745" y="394130"/>
            <a:ext cx="2873471" cy="3070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37" y="595385"/>
            <a:ext cx="799132" cy="555527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9242183" y="1265443"/>
            <a:ext cx="253071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mercado se celebra en especial este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día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que la gente del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pueblo se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integre y disfrute de los beneficios y descuentos en los productos de la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plaza.</a:t>
            </a:r>
            <a:endParaRPr lang="es-CO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market is celebrated especially this day so that the people of the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town 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Integrate and enjoy the benefits and discounts in the products of the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square.</a:t>
            </a:r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100" dirty="0" smtClean="0"/>
          </a:p>
          <a:p>
            <a:endParaRPr lang="es-CO" sz="1100" dirty="0"/>
          </a:p>
          <a:p>
            <a:endParaRPr lang="es-CO" sz="11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963923" y="733167"/>
            <a:ext cx="1717332" cy="350823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s-CO" sz="1600" dirty="0">
                <a:ln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E</a:t>
            </a:r>
            <a:r>
              <a:rPr lang="es-CO" sz="1600" dirty="0" smtClean="0">
                <a:ln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L MERCADO</a:t>
            </a:r>
            <a:endParaRPr lang="es-CO" sz="1600" dirty="0"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9323264" y="2291767"/>
            <a:ext cx="2381250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9034943" y="3465550"/>
            <a:ext cx="2877424" cy="3103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30" y="3529902"/>
            <a:ext cx="781051" cy="77152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9833774" y="3656223"/>
            <a:ext cx="1800957" cy="576629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pPr algn="ctr"/>
            <a:r>
              <a:rPr lang="es-CO" sz="1400" b="1" dirty="0">
                <a:ln>
                  <a:solidFill>
                    <a:srgbClr val="00B05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EL MONUMENTO   </a:t>
            </a:r>
            <a:r>
              <a:rPr lang="es-CO" sz="1400" b="1" dirty="0" smtClean="0">
                <a:ln>
                  <a:solidFill>
                    <a:srgbClr val="00B05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DEL SOLDADO</a:t>
            </a:r>
            <a:endParaRPr lang="es-CO" sz="1400" b="1" dirty="0">
              <a:ln>
                <a:solidFill>
                  <a:srgbClr val="00B05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149425" y="4393418"/>
            <a:ext cx="278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un lugar que se hace referencia a los soldados del pueblo.</a:t>
            </a:r>
          </a:p>
          <a:p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donde expresa fuerza y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orgullo, donde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pueden tomarse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fotografías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 sus seres queridos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O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is a place that refers to the soldiers of the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town.where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 expresses strength and pride, where they can take pictures with their loved ones</a:t>
            </a:r>
            <a:endParaRPr lang="es-CO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recto 34"/>
          <p:cNvCxnSpPr/>
          <p:nvPr/>
        </p:nvCxnSpPr>
        <p:spPr>
          <a:xfrm>
            <a:off x="9312166" y="6543348"/>
            <a:ext cx="2381250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9232383" y="5313202"/>
            <a:ext cx="2381250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61124"/>
              </p:ext>
            </p:extLst>
          </p:nvPr>
        </p:nvGraphicFramePr>
        <p:xfrm>
          <a:off x="354228" y="436605"/>
          <a:ext cx="8570696" cy="624428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922474"/>
                <a:gridCol w="1131346"/>
                <a:gridCol w="1253182"/>
                <a:gridCol w="1226146"/>
                <a:gridCol w="1378596"/>
                <a:gridCol w="1200191"/>
                <a:gridCol w="1458761"/>
              </a:tblGrid>
              <a:tr h="1199960">
                <a:tc gridSpan="7">
                  <a:txBody>
                    <a:bodyPr/>
                    <a:lstStyle/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  <a:p>
                      <a:endParaRPr lang="es-CO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646132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LUNES </a:t>
                      </a:r>
                    </a:p>
                    <a:p>
                      <a:pPr algn="ctr"/>
                      <a:r>
                        <a:rPr lang="es-CO" sz="1200" dirty="0" smtClean="0"/>
                        <a:t>(MONDAY) </a:t>
                      </a:r>
                      <a:endParaRPr lang="es-CO" sz="1200" b="1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MARTES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(TUESDAY</a:t>
                      </a:r>
                      <a:r>
                        <a:rPr lang="es-CO" sz="1200" kern="1200" dirty="0" smtClean="0">
                          <a:effectLst/>
                        </a:rPr>
                        <a:t>)</a:t>
                      </a:r>
                      <a:endParaRPr lang="es-CO" sz="1200" b="1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MIERCOLES 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(WEDNESDAY)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JUEVES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(THURSDAY)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VIERNES 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200" kern="1200" dirty="0" smtClean="0"/>
                        <a:t>(FRIDAY)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200" dirty="0" smtClean="0"/>
                        <a:t>SABADO </a:t>
                      </a:r>
                      <a:br>
                        <a:rPr lang="es-CO" sz="1200" dirty="0" smtClean="0"/>
                      </a:br>
                      <a:r>
                        <a:rPr lang="es-CO" sz="1200" kern="1200" dirty="0" smtClean="0"/>
                        <a:t>(SATURDAY) 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DOMINGO 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200" kern="1200" dirty="0" smtClean="0"/>
                        <a:t>(SUNDAY)</a:t>
                      </a:r>
                    </a:p>
                    <a:p>
                      <a:pPr algn="ctr"/>
                      <a:endParaRPr lang="es-CO" sz="12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</a:tr>
              <a:tr h="811320"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100" dirty="0" smtClean="0"/>
                        <a:t>1</a:t>
                      </a:r>
                      <a:r>
                        <a:rPr lang="es-CO" sz="120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(one)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(two)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3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(three)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4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(four)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51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(five)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400" b="1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s-CO" sz="1200" b="1" kern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s-CO" sz="1200" b="1" kern="1200" dirty="0" err="1" smtClean="0">
                          <a:solidFill>
                            <a:srgbClr val="FF0000"/>
                          </a:solidFill>
                        </a:rPr>
                        <a:t>six</a:t>
                      </a:r>
                      <a:r>
                        <a:rPr lang="es-CO" sz="1200" b="1" kern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Animal Típico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(Typical Animal)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7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kern="1200" dirty="0" smtClean="0"/>
                        <a:t>(seven)</a:t>
                      </a:r>
                      <a:r>
                        <a:rPr lang="es-CO" sz="1100" kern="1200" baseline="0" dirty="0" smtClean="0"/>
                        <a:t> </a:t>
                      </a:r>
                      <a:endParaRPr lang="es-CO" sz="10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8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(eight)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9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(nine)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10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(eleven)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19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12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 </a:t>
                      </a:r>
                      <a:r>
                        <a:rPr lang="es-CO" sz="1200" kern="1200" dirty="0" smtClean="0"/>
                        <a:t>(twelve)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13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(thirteen)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14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(fourteen)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(fifteen)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CO" sz="1200" b="1" kern="1200" dirty="0" smtClean="0">
                          <a:solidFill>
                            <a:srgbClr val="FF0000"/>
                          </a:solidFill>
                        </a:rPr>
                        <a:t>(sixteen)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Lugar Turístic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1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(Tourist spot)</a:t>
                      </a:r>
                      <a:endParaRPr lang="es-CO" sz="11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17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 seven)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18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baseline="0" dirty="0" smtClean="0"/>
                        <a:t> </a:t>
                      </a:r>
                      <a:r>
                        <a:rPr lang="es-CO" sz="1100" kern="1200" dirty="0" smtClean="0"/>
                        <a:t>(eighteen)</a:t>
                      </a:r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789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19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(ten nine)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20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(twenty)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21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one)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22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two) </a:t>
                      </a:r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23</a:t>
                      </a:r>
                    </a:p>
                    <a:p>
                      <a:r>
                        <a:rPr lang="es-CO" sz="1200" kern="1200" dirty="0" smtClean="0"/>
                        <a:t>(twenty three)</a:t>
                      </a:r>
                    </a:p>
                    <a:p>
                      <a:endParaRPr lang="es-CO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24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four)</a:t>
                      </a:r>
                    </a:p>
                    <a:p>
                      <a:pPr marL="0" algn="l" defTabSz="914400" rtl="0" eaLnBrk="1" latinLnBrk="0" hangingPunct="1"/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25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(twenty-five)</a:t>
                      </a:r>
                    </a:p>
                    <a:p>
                      <a:pPr marL="0" algn="l" defTabSz="914400" rtl="0" eaLnBrk="1" latinLnBrk="0" hangingPunct="1"/>
                      <a:endParaRPr lang="es-CO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30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26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baseline="0" dirty="0" smtClean="0"/>
                        <a:t> </a:t>
                      </a:r>
                      <a:r>
                        <a:rPr lang="es-CO" sz="1200" kern="1200" dirty="0" smtClean="0"/>
                        <a:t>(twenty six)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27</a:t>
                      </a:r>
                      <a:r>
                        <a:rPr lang="es-CO" sz="1200" baseline="0" dirty="0" smtClean="0"/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seven)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200" dirty="0" smtClean="0"/>
                        <a:t>28 </a:t>
                      </a:r>
                    </a:p>
                    <a:p>
                      <a:pPr marL="0" algn="l" defTabSz="914400" rtl="0" eaLnBrk="1" latinLnBrk="0" hangingPunct="1"/>
                      <a:r>
                        <a:rPr lang="es-CO" sz="1200" kern="1200" dirty="0" smtClean="0"/>
                        <a:t>(twenty eight)</a:t>
                      </a:r>
                      <a:endParaRPr lang="es-CO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CO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lang="es-CO" sz="12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CO" sz="12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(twenty nine)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CO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30</a:t>
                      </a:r>
                    </a:p>
                    <a:p>
                      <a:r>
                        <a:rPr lang="es-CO" sz="1200" dirty="0" smtClean="0"/>
                        <a:t>(thirty)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ángulo 18"/>
          <p:cNvSpPr/>
          <p:nvPr/>
        </p:nvSpPr>
        <p:spPr>
          <a:xfrm>
            <a:off x="9038896" y="412202"/>
            <a:ext cx="2952752" cy="3287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9239374" y="2593771"/>
            <a:ext cx="2381250" cy="95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9060110" y="3742387"/>
            <a:ext cx="2937450" cy="293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78229" y="524763"/>
            <a:ext cx="2595150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ABRIL 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7" t="34400" r="60455" b="55024"/>
          <a:stretch/>
        </p:blipFill>
        <p:spPr bwMode="auto">
          <a:xfrm>
            <a:off x="5534960" y="569384"/>
            <a:ext cx="3131246" cy="87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78" y="3888152"/>
            <a:ext cx="628163" cy="628164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9910697" y="4142145"/>
            <a:ext cx="1928194" cy="211596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s-CO" dirty="0" smtClean="0">
                <a:ln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EL HOTEL</a:t>
            </a:r>
            <a:endParaRPr lang="es-CO" dirty="0"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356046" y="4630475"/>
            <a:ext cx="24472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Este lugar es de lo mas antiguo y al mismo tiempo lo hace mas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turístico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 visitado en el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pueblo, Aquí podrás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hospedarte sin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ningún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problema.</a:t>
            </a:r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place is the oldest and at the same time it is more touristy and visited in the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town,Here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 can stay without any problem.</a:t>
            </a:r>
            <a:endParaRPr lang="es-CO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100" dirty="0"/>
          </a:p>
          <a:p>
            <a:endParaRPr lang="es-CO" sz="1100" dirty="0"/>
          </a:p>
        </p:txBody>
      </p:sp>
      <p:cxnSp>
        <p:nvCxnSpPr>
          <p:cNvPr id="29" name="Conector recto 28"/>
          <p:cNvCxnSpPr/>
          <p:nvPr/>
        </p:nvCxnSpPr>
        <p:spPr>
          <a:xfrm>
            <a:off x="9316273" y="5506149"/>
            <a:ext cx="2381250" cy="952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91" y="609759"/>
            <a:ext cx="822122" cy="774425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10026960" y="906162"/>
            <a:ext cx="1602297" cy="266708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s-CO" sz="1050" dirty="0" smtClean="0">
                <a:ln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EL ANIMAL TIPICO</a:t>
            </a:r>
            <a:endParaRPr lang="es-CO" sz="1050" dirty="0"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121200" y="1682530"/>
            <a:ext cx="26821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colibrí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el animal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típico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 pueblo es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herbívoro, </a:t>
            </a:r>
            <a:r>
              <a:rPr lang="es-CO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volador, su tamaño es de aproximadamente de 9 centimetros,su peso es de 2,2 gramos y el periodo de vida es de 3 a 5 </a:t>
            </a:r>
            <a:r>
              <a:rPr lang="es-CO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años.</a:t>
            </a:r>
            <a:endParaRPr lang="es-CO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hummingbird is the typical animal of the town is 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herbivore, </a:t>
            </a:r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is flying, its size is approximately 9 centimeters, its weight is 2.2 grams and the life period is 3 to 5 years</a:t>
            </a:r>
            <a:endParaRPr lang="es-CO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2457" y="1388075"/>
            <a:ext cx="3932237" cy="4657725"/>
          </a:xfrm>
        </p:spPr>
        <p:txBody>
          <a:bodyPr/>
          <a:lstStyle/>
          <a:p>
            <a:r>
              <a:rPr lang="es-CO" sz="1200" dirty="0"/>
              <a:t>Hola mi nombre es </a:t>
            </a:r>
            <a:r>
              <a:rPr lang="es-CO" sz="1200" dirty="0" smtClean="0"/>
              <a:t>Lorena</a:t>
            </a:r>
            <a:endParaRPr lang="es-CO" sz="1200" dirty="0"/>
          </a:p>
          <a:p>
            <a:r>
              <a:rPr lang="es-CO" sz="1200" dirty="0"/>
              <a:t>Mi animal favorito es el perro, porque son tiernos, protectores, inteligentes, limpios y que hay muchos tipos de razas para escoger .Además es la mejor compañía del ser humano en cuanto a personas con discapacidad ofreciéndoles una mejor calidad de vida.</a:t>
            </a:r>
          </a:p>
          <a:p>
            <a:r>
              <a:rPr lang="es-CO" sz="1200" dirty="0"/>
              <a:t>No tengo un perro pero me gustaría adoptarlo ya que son muy bonitos y me haría una gran compañía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Hello my name is </a:t>
            </a:r>
            <a:r>
              <a:rPr lang="en-US" sz="1200" dirty="0" smtClean="0"/>
              <a:t>Lorena</a:t>
            </a:r>
            <a:endParaRPr lang="en-US" sz="1200" dirty="0"/>
          </a:p>
          <a:p>
            <a:r>
              <a:rPr lang="en-US" sz="1200" dirty="0"/>
              <a:t>My favorite animal is the dog, because they are tender, protective, </a:t>
            </a:r>
            <a:r>
              <a:rPr lang="en-US" sz="1200" dirty="0" smtClean="0"/>
              <a:t>smart, </a:t>
            </a:r>
            <a:r>
              <a:rPr lang="en-US" sz="1200" dirty="0"/>
              <a:t>clean and there are </a:t>
            </a:r>
            <a:r>
              <a:rPr lang="en-US" sz="1200" dirty="0" smtClean="0"/>
              <a:t>N. </a:t>
            </a:r>
            <a:r>
              <a:rPr lang="en-US" sz="1200" dirty="0"/>
              <a:t>It is also the best company of the human being in terms of people with </a:t>
            </a:r>
            <a:r>
              <a:rPr lang="en-US" sz="1200" dirty="0" smtClean="0"/>
              <a:t>disabled offering </a:t>
            </a:r>
            <a:r>
              <a:rPr lang="en-US" sz="1200" dirty="0"/>
              <a:t>them a better quality of life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I do not </a:t>
            </a:r>
            <a:r>
              <a:rPr lang="en-US" sz="1200" dirty="0" smtClean="0"/>
              <a:t>have </a:t>
            </a:r>
            <a:r>
              <a:rPr lang="en-US" sz="1200" dirty="0"/>
              <a:t>a dog but I would like to adopt it since they are very beautiful and would make me a great company.</a:t>
            </a:r>
            <a:endParaRPr lang="en-US" sz="1200" dirty="0" smtClean="0"/>
          </a:p>
          <a:p>
            <a:endParaRPr lang="es-CO" sz="1200" dirty="0"/>
          </a:p>
          <a:p>
            <a:endParaRPr lang="es-CO" sz="1200" dirty="0"/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87744" y="675542"/>
            <a:ext cx="3657599" cy="36933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s-CO" sz="1600" dirty="0" smtClean="0">
                <a:ln>
                  <a:solidFill>
                    <a:srgbClr val="00B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MI ANIMAL FAVORITO</a:t>
            </a:r>
            <a:endParaRPr lang="es-CO" sz="1600" dirty="0"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70854" y="4482670"/>
            <a:ext cx="7068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EN ESPAÑOL E INGLES </a:t>
            </a:r>
            <a:r>
              <a:rPr lang="es-CO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s-CO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CO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s-C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://drive.google.com/file/d/1YyQzCnfDdoea7VREuce0R-vmaBqA44-q/view?usp=sharing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92" y="850685"/>
            <a:ext cx="3152775" cy="3219450"/>
          </a:xfrm>
        </p:spPr>
      </p:pic>
    </p:spTree>
    <p:extLst>
      <p:ext uri="{BB962C8B-B14F-4D97-AF65-F5344CB8AC3E}">
        <p14:creationId xmlns:p14="http://schemas.microsoft.com/office/powerpoint/2010/main" val="13926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747</Words>
  <Application>Microsoft Office PowerPoint</Application>
  <PresentationFormat>Panorámica</PresentationFormat>
  <Paragraphs>192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Cooper Black</vt:lpstr>
      <vt:lpstr>Segoe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Arley Lombana Navaz</dc:creator>
  <cp:lastModifiedBy>Michael Arley Lombana Navaz</cp:lastModifiedBy>
  <cp:revision>131</cp:revision>
  <dcterms:created xsi:type="dcterms:W3CDTF">2019-03-18T11:16:46Z</dcterms:created>
  <dcterms:modified xsi:type="dcterms:W3CDTF">2019-03-20T13:40:56Z</dcterms:modified>
</cp:coreProperties>
</file>