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44018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16" y="-276"/>
      </p:cViewPr>
      <p:guideLst>
        <p:guide orient="horz" pos="2160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9871" y="3307356"/>
            <a:ext cx="11209559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9871" y="4777380"/>
            <a:ext cx="11209559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898-BFD9-4AC4-B751-939D2EEE8B46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8ECE-C794-48FF-A23E-4D0669C460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9873" y="1807361"/>
            <a:ext cx="11218851" cy="40514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898-BFD9-4AC4-B751-939D2EEE8B46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8ECE-C794-48FF-A23E-4D0669C460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8809" y="675723"/>
            <a:ext cx="2319915" cy="51853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9872" y="675724"/>
            <a:ext cx="8611402" cy="51853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898-BFD9-4AC4-B751-939D2EEE8B46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8ECE-C794-48FF-A23E-4D0669C460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898-BFD9-4AC4-B751-939D2EEE8B46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8ECE-C794-48FF-A23E-4D0669C460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873" y="3308581"/>
            <a:ext cx="11209555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873" y="4777381"/>
            <a:ext cx="11209555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898-BFD9-4AC4-B751-939D2EEE8B46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8ECE-C794-48FF-A23E-4D0669C460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873" y="675725"/>
            <a:ext cx="11218851" cy="9244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9872" y="1809750"/>
            <a:ext cx="5467261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4668" y="1809749"/>
            <a:ext cx="5464056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898-BFD9-4AC4-B751-939D2EEE8B46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8ECE-C794-48FF-A23E-4D0669C460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872" y="1812927"/>
            <a:ext cx="546726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9872" y="2389190"/>
            <a:ext cx="5467261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4667" y="1812927"/>
            <a:ext cx="54672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44667" y="2389190"/>
            <a:ext cx="5467258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898-BFD9-4AC4-B751-939D2EEE8B46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8ECE-C794-48FF-A23E-4D0669C460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898-BFD9-4AC4-B751-939D2EEE8B46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8ECE-C794-48FF-A23E-4D0669C460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898-BFD9-4AC4-B751-939D2EEE8B46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8ECE-C794-48FF-A23E-4D0669C460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871" y="446088"/>
            <a:ext cx="4190524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931" y="446088"/>
            <a:ext cx="6740794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9871" y="1631950"/>
            <a:ext cx="4190524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898-BFD9-4AC4-B751-939D2EEE8B46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8ECE-C794-48FF-A23E-4D0669C4603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874" y="1387058"/>
            <a:ext cx="5194276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9873" y="2500312"/>
            <a:ext cx="5194278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1898-BFD9-4AC4-B751-939D2EEE8B46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8ECE-C794-48FF-A23E-4D0669C46031}" type="slidenum">
              <a:rPr lang="es-ES" smtClean="0"/>
              <a:t>‹Nº›</a:t>
            </a:fld>
            <a:endParaRPr lang="es-ES"/>
          </a:p>
        </p:txBody>
      </p:sp>
      <p:grpSp>
        <p:nvGrpSpPr>
          <p:cNvPr id="16" name="Group 15"/>
          <p:cNvGrpSpPr/>
          <p:nvPr/>
        </p:nvGrpSpPr>
        <p:grpSpPr>
          <a:xfrm>
            <a:off x="7112943" y="994388"/>
            <a:ext cx="2909242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7361852" y="1601512"/>
            <a:ext cx="5400675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109658" y="4042576"/>
            <a:ext cx="2746713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820006" y="1095311"/>
            <a:ext cx="3007042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2958999" y="282934"/>
            <a:ext cx="3007042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820003" y="5729135"/>
            <a:ext cx="300704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73569" y="-61709"/>
            <a:ext cx="2282344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1455479" y="-161623"/>
            <a:ext cx="3007042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1" y="660739"/>
            <a:ext cx="3007042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11808612" y="-61709"/>
            <a:ext cx="2668786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9635065" y="-61708"/>
            <a:ext cx="300704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11803765" y="1095309"/>
            <a:ext cx="2673632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12689261" y="5140347"/>
            <a:ext cx="1791081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10492196" y="4362913"/>
            <a:ext cx="3007042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109660" y="4948766"/>
            <a:ext cx="213233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1115843" y="4790337"/>
            <a:ext cx="3007042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9635068" y="783989"/>
            <a:ext cx="3007042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10173009" y="5140347"/>
            <a:ext cx="3007042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13227171" y="597861"/>
            <a:ext cx="1250226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10001407" y="206512"/>
            <a:ext cx="1640010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10823601" y="1450645"/>
            <a:ext cx="1918748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11370032" y="2049927"/>
            <a:ext cx="1640010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12205330" y="2661634"/>
            <a:ext cx="1136060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1078960" y="-100976"/>
            <a:ext cx="1880040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2366655" y="-100976"/>
            <a:ext cx="1620719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109657" y="-100976"/>
            <a:ext cx="929664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436956" y="4321784"/>
            <a:ext cx="220009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9122607" y="6489966"/>
            <a:ext cx="1757604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9651599" y="6408840"/>
            <a:ext cx="1948305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11934806" y="6408842"/>
            <a:ext cx="190796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7440" y="4941986"/>
            <a:ext cx="962687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109659" y="6172569"/>
            <a:ext cx="1225503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109659" y="5158575"/>
            <a:ext cx="887550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40569" y="482386"/>
            <a:ext cx="942505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746878" y="836794"/>
            <a:ext cx="143453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502777" y="1452261"/>
            <a:ext cx="1217464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584730" y="1886983"/>
            <a:ext cx="96132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243615" y="1919682"/>
            <a:ext cx="821778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11501464" y="-61709"/>
            <a:ext cx="143453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13731045" y="-61709"/>
            <a:ext cx="746352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12203475" y="282934"/>
            <a:ext cx="17774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14040681" y="749603"/>
            <a:ext cx="436716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11955622" y="728498"/>
            <a:ext cx="1527331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11765315" y="1326476"/>
            <a:ext cx="957899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12017158" y="5611428"/>
            <a:ext cx="1162893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10982290" y="5242255"/>
            <a:ext cx="1162893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11803766" y="4928167"/>
            <a:ext cx="1162893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12960728" y="5666511"/>
            <a:ext cx="95387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12723214" y="4097843"/>
            <a:ext cx="871840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13248611" y="5057879"/>
            <a:ext cx="871840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13684529" y="4790335"/>
            <a:ext cx="79286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9872" y="675725"/>
            <a:ext cx="1122205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873" y="1807361"/>
            <a:ext cx="11222051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38817" y="595181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1898-BFD9-4AC4-B751-939D2EEE8B46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59989" y="5951811"/>
            <a:ext cx="827882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1937" y="5951811"/>
            <a:ext cx="95805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8ECE-C794-48FF-A23E-4D0669C46031}" type="slidenum">
              <a:rPr lang="es-ES" smtClean="0"/>
              <a:t>‹Nº›</a:t>
            </a:fld>
            <a:endParaRPr lang="es-E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2493496" y="5454223"/>
            <a:ext cx="300704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13499237" y="3382942"/>
            <a:ext cx="482438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13227171" y="3536097"/>
            <a:ext cx="482438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13558243" y="3688497"/>
            <a:ext cx="482438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243615" y="2698929"/>
            <a:ext cx="736513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746877" y="3166555"/>
            <a:ext cx="722563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425657" y="3382943"/>
            <a:ext cx="554471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136396" y="2581479"/>
            <a:ext cx="2142695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9722670" y="2395417"/>
            <a:ext cx="1918748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UNIDAD DOS - ACTIVIDAD UNO</a:t>
            </a:r>
            <a:br>
              <a:rPr lang="es-ES" dirty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MOMENTO INDEPENDIENTE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19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085777"/>
              </p:ext>
            </p:extLst>
          </p:nvPr>
        </p:nvGraphicFramePr>
        <p:xfrm>
          <a:off x="3384475" y="-32411"/>
          <a:ext cx="11017321" cy="6911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903"/>
                <a:gridCol w="1573903"/>
                <a:gridCol w="1573903"/>
                <a:gridCol w="1573903"/>
                <a:gridCol w="1573903"/>
                <a:gridCol w="1573903"/>
                <a:gridCol w="1573903"/>
              </a:tblGrid>
              <a:tr h="966205">
                <a:tc>
                  <a:txBody>
                    <a:bodyPr/>
                    <a:lstStyle/>
                    <a:p>
                      <a:r>
                        <a:rPr lang="es-ES" dirty="0" smtClean="0"/>
                        <a:t>Monday</a:t>
                      </a:r>
                    </a:p>
                    <a:p>
                      <a:r>
                        <a:rPr lang="es-ES" dirty="0" smtClean="0"/>
                        <a:t>Lunes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Tuesday</a:t>
                      </a:r>
                    </a:p>
                    <a:p>
                      <a:r>
                        <a:rPr lang="es-ES" dirty="0" smtClean="0"/>
                        <a:t>Martes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Wednesday</a:t>
                      </a:r>
                    </a:p>
                    <a:p>
                      <a:r>
                        <a:rPr lang="es-ES" dirty="0" smtClean="0"/>
                        <a:t>Miércoles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Thursday</a:t>
                      </a:r>
                    </a:p>
                    <a:p>
                      <a:r>
                        <a:rPr lang="es-ES" dirty="0" smtClean="0"/>
                        <a:t>Jueves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Friday</a:t>
                      </a:r>
                    </a:p>
                    <a:p>
                      <a:r>
                        <a:rPr lang="es-ES" dirty="0" smtClean="0"/>
                        <a:t>Viernes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Saturday</a:t>
                      </a:r>
                    </a:p>
                    <a:p>
                      <a:r>
                        <a:rPr lang="es-ES" dirty="0" smtClean="0"/>
                        <a:t>Sábado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Sunday</a:t>
                      </a:r>
                    </a:p>
                    <a:p>
                      <a:r>
                        <a:rPr lang="es-ES" dirty="0" smtClean="0"/>
                        <a:t>Domingo</a:t>
                      </a:r>
                      <a:endParaRPr lang="es-ES" dirty="0"/>
                    </a:p>
                  </a:txBody>
                  <a:tcPr/>
                </a:tc>
              </a:tr>
              <a:tr h="93479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</a:p>
                    <a:p>
                      <a:r>
                        <a:rPr lang="es-ES" sz="1600" dirty="0" smtClean="0"/>
                        <a:t>one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</a:t>
                      </a:r>
                    </a:p>
                    <a:p>
                      <a:r>
                        <a:rPr lang="es-ES" sz="1600" dirty="0" smtClean="0"/>
                        <a:t>two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</a:t>
                      </a:r>
                    </a:p>
                    <a:p>
                      <a:r>
                        <a:rPr lang="es-ES" sz="1600" dirty="0" smtClean="0"/>
                        <a:t>three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</a:t>
                      </a:r>
                    </a:p>
                    <a:p>
                      <a:r>
                        <a:rPr lang="es-ES" sz="1600" dirty="0" smtClean="0"/>
                        <a:t>four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</a:t>
                      </a:r>
                    </a:p>
                    <a:p>
                      <a:r>
                        <a:rPr lang="es-ES" sz="1600" dirty="0" smtClean="0"/>
                        <a:t>five</a:t>
                      </a:r>
                      <a:endParaRPr lang="es-ES" sz="1600" dirty="0"/>
                    </a:p>
                  </a:txBody>
                  <a:tcPr/>
                </a:tc>
              </a:tr>
              <a:tr h="93479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</a:t>
                      </a:r>
                    </a:p>
                    <a:p>
                      <a:r>
                        <a:rPr lang="es-ES" sz="1600" dirty="0" smtClean="0"/>
                        <a:t>six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7</a:t>
                      </a:r>
                    </a:p>
                    <a:p>
                      <a:r>
                        <a:rPr lang="es-ES" sz="1600" dirty="0" smtClean="0"/>
                        <a:t>seven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</a:p>
                    <a:p>
                      <a:r>
                        <a:rPr lang="es-ES" sz="1600" dirty="0" smtClean="0"/>
                        <a:t>eigth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9</a:t>
                      </a:r>
                    </a:p>
                    <a:p>
                      <a:r>
                        <a:rPr lang="es-ES" sz="1600" dirty="0" smtClean="0"/>
                        <a:t>nine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10</a:t>
                      </a:r>
                    </a:p>
                    <a:p>
                      <a:r>
                        <a:rPr lang="es-ES" sz="1600" dirty="0" smtClean="0"/>
                        <a:t>ten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11</a:t>
                      </a:r>
                    </a:p>
                    <a:p>
                      <a:r>
                        <a:rPr lang="es-ES" sz="1600" dirty="0" smtClean="0"/>
                        <a:t>eleven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12</a:t>
                      </a:r>
                    </a:p>
                    <a:p>
                      <a:r>
                        <a:rPr lang="es-ES" sz="1600" dirty="0" smtClean="0"/>
                        <a:t>twelve</a:t>
                      </a:r>
                      <a:endParaRPr lang="es-ES" sz="1600" dirty="0"/>
                    </a:p>
                  </a:txBody>
                  <a:tcPr/>
                </a:tc>
              </a:tr>
              <a:tr h="93479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13</a:t>
                      </a:r>
                    </a:p>
                    <a:p>
                      <a:r>
                        <a:rPr lang="es-ES" sz="1600" dirty="0" smtClean="0"/>
                        <a:t>thirteen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14</a:t>
                      </a:r>
                    </a:p>
                    <a:p>
                      <a:r>
                        <a:rPr lang="es-ES" sz="1600" dirty="0" smtClean="0"/>
                        <a:t>fourteen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15</a:t>
                      </a:r>
                    </a:p>
                    <a:p>
                      <a:r>
                        <a:rPr lang="es-ES" sz="1600" dirty="0" smtClean="0"/>
                        <a:t>fifteen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16</a:t>
                      </a:r>
                    </a:p>
                    <a:p>
                      <a:r>
                        <a:rPr lang="es-ES" sz="1600" dirty="0" smtClean="0"/>
                        <a:t>sixteen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17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seventeen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18</a:t>
                      </a:r>
                    </a:p>
                    <a:p>
                      <a:r>
                        <a:rPr lang="es-ES" sz="1600" dirty="0" smtClean="0"/>
                        <a:t>eighteen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19</a:t>
                      </a:r>
                    </a:p>
                    <a:p>
                      <a:r>
                        <a:rPr lang="es-ES" sz="1600" dirty="0" smtClean="0"/>
                        <a:t>nineteen</a:t>
                      </a:r>
                      <a:endParaRPr lang="es-ES" sz="1600" dirty="0"/>
                    </a:p>
                  </a:txBody>
                  <a:tcPr/>
                </a:tc>
              </a:tr>
              <a:tr h="1139657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20</a:t>
                      </a:r>
                    </a:p>
                    <a:p>
                      <a:r>
                        <a:rPr lang="es-ES" sz="1600" dirty="0" smtClean="0"/>
                        <a:t>twenty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Twenty one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22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Twenty two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23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Twenty three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24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Twenty four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25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Twenty five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26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Twenty six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  <a:p>
                      <a:endParaRPr lang="es-ES" sz="1600" dirty="0"/>
                    </a:p>
                  </a:txBody>
                  <a:tcPr/>
                </a:tc>
              </a:tr>
              <a:tr h="1051437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27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Twenty seven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28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Twenty eigth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29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Twenty nine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30</a:t>
                      </a:r>
                    </a:p>
                    <a:p>
                      <a:r>
                        <a:rPr lang="es-ES" sz="1600" dirty="0" smtClean="0"/>
                        <a:t>thirty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Thirty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one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93479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FullCrock\Desktop\sierra-nevada-de-santa-mar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4475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38011" y="7997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Mayo de 2019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38011" y="40466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May de 2019</a:t>
            </a:r>
            <a:endParaRPr lang="es-ES" dirty="0"/>
          </a:p>
        </p:txBody>
      </p:sp>
      <p:pic>
        <p:nvPicPr>
          <p:cNvPr id="1028" name="Picture 4" descr="C:\Users\FullCrock\Downloads\zorro-roj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7054"/>
            <a:ext cx="3384475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-31648" y="4980563"/>
            <a:ext cx="338447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>
                <a:solidFill>
                  <a:schemeClr val="bg1"/>
                </a:solidFill>
              </a:rPr>
              <a:t>Red </a:t>
            </a:r>
            <a:r>
              <a:rPr lang="en-US" sz="1400" dirty="0" smtClean="0">
                <a:solidFill>
                  <a:schemeClr val="bg1"/>
                </a:solidFill>
              </a:rPr>
              <a:t>fox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he is Omnivore, in freeing his period of life he is 2 - 5 years old, he has a Height: 35 - 50 cm (Adult, On the shoulder) Length: 45 - 90 cm (Adult, without glue) Body Mass: 2.2 - 14 kg (Adult)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441920" y="5919281"/>
            <a:ext cx="7560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>
                <a:solidFill>
                  <a:schemeClr val="bg1"/>
                </a:solidFill>
              </a:rPr>
              <a:t>International Mammal Day</a:t>
            </a:r>
            <a:r>
              <a:rPr lang="es-ES" dirty="0" smtClean="0">
                <a:solidFill>
                  <a:schemeClr val="bg1"/>
                </a:solidFill>
              </a:rPr>
              <a:t>– día internacional del </a:t>
            </a:r>
            <a:r>
              <a:rPr lang="es-ES" dirty="0">
                <a:solidFill>
                  <a:schemeClr val="bg1"/>
                </a:solidFill>
              </a:rPr>
              <a:t>Mamífero</a:t>
            </a:r>
          </a:p>
        </p:txBody>
      </p:sp>
      <p:pic>
        <p:nvPicPr>
          <p:cNvPr id="1029" name="Picture 5" descr="C:\Users\FullCrock\Downloads\zorr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037" y="6309196"/>
            <a:ext cx="887760" cy="55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FullCrock\Downloads\zorr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236" y="1988840"/>
            <a:ext cx="887760" cy="55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9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FullCrock\Downloads\camaron-mantis-colori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07054"/>
            <a:ext cx="3352827" cy="334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ullCrock\Downloads\descarga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12"/>
            <a:ext cx="3383555" cy="349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21802"/>
              </p:ext>
            </p:extLst>
          </p:nvPr>
        </p:nvGraphicFramePr>
        <p:xfrm>
          <a:off x="3384475" y="-32411"/>
          <a:ext cx="11017321" cy="6911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903"/>
                <a:gridCol w="1573903"/>
                <a:gridCol w="1573903"/>
                <a:gridCol w="1573903"/>
                <a:gridCol w="1573903"/>
                <a:gridCol w="1573903"/>
                <a:gridCol w="1573903"/>
              </a:tblGrid>
              <a:tr h="966205">
                <a:tc>
                  <a:txBody>
                    <a:bodyPr/>
                    <a:lstStyle/>
                    <a:p>
                      <a:r>
                        <a:rPr lang="es-ES" dirty="0" smtClean="0"/>
                        <a:t>Monday</a:t>
                      </a:r>
                    </a:p>
                    <a:p>
                      <a:r>
                        <a:rPr lang="es-ES" dirty="0" smtClean="0"/>
                        <a:t>Lunes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Tuesday</a:t>
                      </a:r>
                    </a:p>
                    <a:p>
                      <a:r>
                        <a:rPr lang="es-ES" dirty="0" smtClean="0"/>
                        <a:t>Martes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Wednesday</a:t>
                      </a:r>
                    </a:p>
                    <a:p>
                      <a:r>
                        <a:rPr lang="es-ES" dirty="0" smtClean="0"/>
                        <a:t>Miércoles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Thursday</a:t>
                      </a:r>
                    </a:p>
                    <a:p>
                      <a:r>
                        <a:rPr lang="es-ES" dirty="0" smtClean="0"/>
                        <a:t>Jueves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Friday</a:t>
                      </a:r>
                    </a:p>
                    <a:p>
                      <a:r>
                        <a:rPr lang="es-ES" dirty="0" smtClean="0"/>
                        <a:t>Viernes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Saturday</a:t>
                      </a:r>
                    </a:p>
                    <a:p>
                      <a:r>
                        <a:rPr lang="es-ES" dirty="0" smtClean="0"/>
                        <a:t>Sábado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Sunday</a:t>
                      </a:r>
                    </a:p>
                    <a:p>
                      <a:r>
                        <a:rPr lang="es-ES" dirty="0" smtClean="0"/>
                        <a:t>Domingo</a:t>
                      </a:r>
                      <a:endParaRPr lang="es-ES" dirty="0"/>
                    </a:p>
                  </a:txBody>
                  <a:tcPr/>
                </a:tc>
              </a:tr>
              <a:tr h="934790">
                <a:tc>
                  <a:txBody>
                    <a:bodyPr/>
                    <a:lstStyle/>
                    <a:p>
                      <a:r>
                        <a:rPr lang="es-ES" sz="1800" b="0" dirty="0" smtClean="0"/>
                        <a:t>1</a:t>
                      </a:r>
                    </a:p>
                    <a:p>
                      <a:r>
                        <a:rPr lang="es-ES" sz="1800" b="0" dirty="0" smtClean="0"/>
                        <a:t>one</a:t>
                      </a:r>
                    </a:p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/>
                        <a:t>2</a:t>
                      </a:r>
                    </a:p>
                    <a:p>
                      <a:r>
                        <a:rPr lang="es-ES" sz="1800" b="0" dirty="0" smtClean="0"/>
                        <a:t>two</a:t>
                      </a:r>
                    </a:p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</a:t>
                      </a:r>
                    </a:p>
                    <a:p>
                      <a:r>
                        <a:rPr lang="es-ES" sz="1600" dirty="0" smtClean="0"/>
                        <a:t>three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</a:t>
                      </a:r>
                    </a:p>
                    <a:p>
                      <a:r>
                        <a:rPr lang="es-ES" sz="1600" dirty="0" smtClean="0"/>
                        <a:t>four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</a:t>
                      </a:r>
                    </a:p>
                    <a:p>
                      <a:r>
                        <a:rPr lang="es-ES" sz="1600" dirty="0" smtClean="0"/>
                        <a:t>five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</a:t>
                      </a:r>
                    </a:p>
                    <a:p>
                      <a:r>
                        <a:rPr lang="es-ES" sz="1600" dirty="0" smtClean="0"/>
                        <a:t>six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7</a:t>
                      </a:r>
                    </a:p>
                    <a:p>
                      <a:r>
                        <a:rPr lang="es-ES" sz="1600" dirty="0" smtClean="0"/>
                        <a:t>seven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</a:tr>
              <a:tr h="93479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</a:p>
                    <a:p>
                      <a:r>
                        <a:rPr lang="es-ES" sz="1600" dirty="0" smtClean="0"/>
                        <a:t>eigth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9</a:t>
                      </a:r>
                    </a:p>
                    <a:p>
                      <a:r>
                        <a:rPr lang="es-ES" sz="1600" dirty="0" smtClean="0"/>
                        <a:t>nine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10</a:t>
                      </a:r>
                    </a:p>
                    <a:p>
                      <a:r>
                        <a:rPr lang="es-ES" sz="1600" dirty="0" smtClean="0"/>
                        <a:t>ten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11</a:t>
                      </a:r>
                    </a:p>
                    <a:p>
                      <a:r>
                        <a:rPr lang="es-ES" sz="1600" dirty="0" smtClean="0"/>
                        <a:t>eleven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12</a:t>
                      </a:r>
                    </a:p>
                    <a:p>
                      <a:r>
                        <a:rPr lang="es-ES" sz="1600" dirty="0" smtClean="0"/>
                        <a:t>twelve</a:t>
                      </a:r>
                    </a:p>
                    <a:p>
                      <a:pPr algn="l"/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13</a:t>
                      </a:r>
                    </a:p>
                    <a:p>
                      <a:r>
                        <a:rPr lang="es-ES" sz="1600" dirty="0" smtClean="0"/>
                        <a:t>thirteen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14</a:t>
                      </a:r>
                    </a:p>
                    <a:p>
                      <a:r>
                        <a:rPr lang="es-ES" sz="1600" dirty="0" smtClean="0"/>
                        <a:t>fourteen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</a:tr>
              <a:tr h="93479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15</a:t>
                      </a:r>
                    </a:p>
                    <a:p>
                      <a:r>
                        <a:rPr lang="es-ES" sz="1600" dirty="0" smtClean="0"/>
                        <a:t>fifteen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16</a:t>
                      </a:r>
                    </a:p>
                    <a:p>
                      <a:r>
                        <a:rPr lang="es-ES" sz="1600" dirty="0" smtClean="0"/>
                        <a:t>sixteen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17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seventeen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18</a:t>
                      </a:r>
                    </a:p>
                    <a:p>
                      <a:r>
                        <a:rPr lang="es-ES" sz="1600" dirty="0" smtClean="0"/>
                        <a:t>eighteen</a:t>
                      </a:r>
                    </a:p>
                    <a:p>
                      <a:endParaRPr lang="es-E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19</a:t>
                      </a:r>
                    </a:p>
                    <a:p>
                      <a:r>
                        <a:rPr lang="es-ES" sz="1600" dirty="0" smtClean="0"/>
                        <a:t>nineteen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20</a:t>
                      </a:r>
                    </a:p>
                    <a:p>
                      <a:r>
                        <a:rPr lang="es-ES" sz="1600" dirty="0" smtClean="0"/>
                        <a:t>twenty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Twenty one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</a:tr>
              <a:tr h="11396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22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Twenty two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23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Twenty three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/>
                        <a:t>24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/>
                        <a:t>Twenty four</a:t>
                      </a:r>
                    </a:p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/>
                        <a:t>25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/>
                        <a:t>Twenty five</a:t>
                      </a:r>
                    </a:p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26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Twenty six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27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Twenty seven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28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Twenty eigth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  <a:p>
                      <a:endParaRPr lang="es-ES" sz="1600" dirty="0"/>
                    </a:p>
                  </a:txBody>
                  <a:tcPr/>
                </a:tc>
              </a:tr>
              <a:tr h="1051437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29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Twenty nine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30</a:t>
                      </a:r>
                    </a:p>
                    <a:p>
                      <a:r>
                        <a:rPr lang="es-ES" sz="1600" dirty="0" smtClean="0"/>
                        <a:t>thirty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29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Twenty nine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Thirty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one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Thirty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one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93479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18164" y="98859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julio de 2019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28441" y="38021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dirty="0"/>
              <a:t>J</a:t>
            </a:r>
            <a:r>
              <a:rPr lang="es-ES" dirty="0" smtClean="0"/>
              <a:t>uly de 2019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-41926" y="4534287"/>
            <a:ext cx="3384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s-ES" sz="1400" b="1" dirty="0">
                <a:solidFill>
                  <a:srgbClr val="FFFF00"/>
                </a:solidFill>
              </a:rPr>
              <a:t> Camarón </a:t>
            </a:r>
            <a:r>
              <a:rPr lang="es-ES" sz="1400" b="1" dirty="0" smtClean="0">
                <a:solidFill>
                  <a:srgbClr val="FFFF00"/>
                </a:solidFill>
              </a:rPr>
              <a:t>mantis</a:t>
            </a:r>
          </a:p>
          <a:p>
            <a:pPr algn="ctr"/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he is </a:t>
            </a:r>
            <a:r>
              <a:rPr lang="en-US" sz="1400" b="1" dirty="0" smtClean="0">
                <a:solidFill>
                  <a:srgbClr val="FFFF00"/>
                </a:solidFill>
              </a:rPr>
              <a:t>Malacostraca </a:t>
            </a:r>
            <a:r>
              <a:rPr lang="en-US" sz="1400" b="1" dirty="0" smtClean="0">
                <a:solidFill>
                  <a:srgbClr val="FFFF00"/>
                </a:solidFill>
              </a:rPr>
              <a:t>e, </a:t>
            </a:r>
            <a:r>
              <a:rPr lang="en-US" sz="1400" b="1" dirty="0">
                <a:solidFill>
                  <a:srgbClr val="FFFF00"/>
                </a:solidFill>
              </a:rPr>
              <a:t>in freeing his period of life he is </a:t>
            </a:r>
            <a:r>
              <a:rPr lang="es-ES" sz="1400" b="1" dirty="0">
                <a:solidFill>
                  <a:srgbClr val="FFFF00"/>
                </a:solidFill>
              </a:rPr>
              <a:t>1 – 6 años </a:t>
            </a:r>
            <a:r>
              <a:rPr lang="en-US" sz="1400" b="1" dirty="0" smtClean="0">
                <a:solidFill>
                  <a:srgbClr val="FFFF00"/>
                </a:solidFill>
              </a:rPr>
              <a:t>years </a:t>
            </a:r>
            <a:r>
              <a:rPr lang="en-US" sz="1400" b="1" dirty="0">
                <a:solidFill>
                  <a:srgbClr val="FFFF00"/>
                </a:solidFill>
              </a:rPr>
              <a:t>old, </a:t>
            </a:r>
            <a:r>
              <a:rPr lang="en-US" sz="1400" b="1" dirty="0" smtClean="0">
                <a:solidFill>
                  <a:srgbClr val="FFFF00"/>
                </a:solidFill>
              </a:rPr>
              <a:t/>
            </a:r>
            <a:br>
              <a:rPr lang="en-US" sz="1400" b="1" dirty="0" smtClean="0">
                <a:solidFill>
                  <a:srgbClr val="FFFF00"/>
                </a:solidFill>
              </a:rPr>
            </a:br>
            <a:r>
              <a:rPr lang="en-US" sz="1400" b="1" dirty="0">
                <a:solidFill>
                  <a:srgbClr val="FFFF00"/>
                </a:solidFill>
              </a:rPr>
              <a:t>Scientific name: Caridea Class: Malacostraca Animalia Kingdom Number of eggs: 50,000 - 1,000,000 Phylum: Arthropoda Length: 1.2 - 30 cm</a:t>
            </a:r>
            <a:endParaRPr lang="es-ES" sz="1400" b="1" dirty="0">
              <a:solidFill>
                <a:srgbClr val="FFFF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441920" y="5919281"/>
            <a:ext cx="9095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>
                <a:solidFill>
                  <a:schemeClr val="bg1"/>
                </a:solidFill>
              </a:rPr>
              <a:t>International </a:t>
            </a:r>
            <a:r>
              <a:rPr lang="en-US" b="1" dirty="0" smtClean="0">
                <a:solidFill>
                  <a:schemeClr val="bg1"/>
                </a:solidFill>
              </a:rPr>
              <a:t>Malacostraca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Day</a:t>
            </a:r>
            <a:r>
              <a:rPr lang="es-ES" dirty="0" smtClean="0">
                <a:solidFill>
                  <a:schemeClr val="bg1"/>
                </a:solidFill>
              </a:rPr>
              <a:t>– día internacional del </a:t>
            </a:r>
            <a:r>
              <a:rPr lang="en-US" b="1" dirty="0" smtClean="0">
                <a:solidFill>
                  <a:schemeClr val="bg1"/>
                </a:solidFill>
              </a:rPr>
              <a:t>Malacostraca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053" name="Picture 5" descr="C:\Users\FullCrock\Downloads\descarga (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420" y="6226877"/>
            <a:ext cx="9525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FullCrock\Downloads\descarga (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860" y="4324979"/>
            <a:ext cx="808484" cy="5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55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Hola mi nombre es </a:t>
            </a:r>
            <a:r>
              <a:rPr lang="es-CO" dirty="0" err="1"/>
              <a:t>Nevardo</a:t>
            </a:r>
            <a:r>
              <a:rPr lang="es-CO" dirty="0"/>
              <a:t/>
            </a:r>
            <a:br>
              <a:rPr lang="es-CO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Mi animal favorito es el tigre, porque los tigres son muy hermoso y fuertes, hay diferentes tipos de tigres. me gustan todos, aunque hay personas que les tienen miedo. pero si logras tener uno bien domado </a:t>
            </a:r>
            <a:r>
              <a:rPr lang="es-CO" dirty="0" err="1"/>
              <a:t>sera</a:t>
            </a:r>
            <a:r>
              <a:rPr lang="es-CO" dirty="0"/>
              <a:t> un </a:t>
            </a:r>
            <a:r>
              <a:rPr lang="es-CO" dirty="0" err="1"/>
              <a:t>super</a:t>
            </a:r>
            <a:r>
              <a:rPr lang="es-CO" dirty="0"/>
              <a:t> buen amigo</a:t>
            </a:r>
          </a:p>
          <a:p>
            <a:endParaRPr lang="es-CO" dirty="0"/>
          </a:p>
          <a:p>
            <a:r>
              <a:rPr lang="es-CO" dirty="0"/>
              <a:t>Mi tigre es muy grande tiene mi tamaño, muy amable, duerme todo el día y come mucho pero mucho. es un tigre muy hermoso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94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my name is </a:t>
            </a:r>
            <a:r>
              <a:rPr lang="en-US" dirty="0" err="1"/>
              <a:t>Nevardo</a:t>
            </a:r>
            <a:r>
              <a:rPr lang="en-US" dirty="0"/>
              <a:t> </a:t>
            </a:r>
            <a:br>
              <a:rPr lang="en-US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favorite animal is the tiger, because the tigers are very beautiful and strong, there are different types of tigers. I like them all, although there are people who are afraid of them. but if you manage to have one well tamed it will be a super good </a:t>
            </a:r>
            <a:r>
              <a:rPr lang="en-US" dirty="0" smtClean="0"/>
              <a:t>friend</a:t>
            </a:r>
          </a:p>
          <a:p>
            <a:r>
              <a:rPr lang="en-US" dirty="0" smtClean="0"/>
              <a:t> </a:t>
            </a:r>
            <a:r>
              <a:rPr lang="en-US" dirty="0"/>
              <a:t>My tiger is very big, it has my size, it is very kind, it sleeps all day and it eats a lot but a lot. It is a very beautiful tiger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56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AUDIO</a:t>
            </a:r>
            <a:endParaRPr lang="es-ES" dirty="0"/>
          </a:p>
        </p:txBody>
      </p:sp>
      <p:pic>
        <p:nvPicPr>
          <p:cNvPr id="4" name="record-20-3-2019-15-49-55.mp3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52828" y="3284984"/>
            <a:ext cx="609600" cy="609600"/>
          </a:xfrm>
        </p:spPr>
      </p:pic>
    </p:spTree>
    <p:extLst>
      <p:ext uri="{BB962C8B-B14F-4D97-AF65-F5344CB8AC3E}">
        <p14:creationId xmlns:p14="http://schemas.microsoft.com/office/powerpoint/2010/main" val="110173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9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Verano">
  <a:themeElements>
    <a:clrScheme name="Verano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Veran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TM01972873[[fn=Verano]]</Template>
  <TotalTime>277</TotalTime>
  <Words>372</Words>
  <Application>Microsoft Office PowerPoint</Application>
  <PresentationFormat>Personalizado</PresentationFormat>
  <Paragraphs>176</Paragraphs>
  <Slides>6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Verano</vt:lpstr>
      <vt:lpstr>UNIDAD DOS - ACTIVIDAD UNO </vt:lpstr>
      <vt:lpstr>Presentación de PowerPoint</vt:lpstr>
      <vt:lpstr>Presentación de PowerPoint</vt:lpstr>
      <vt:lpstr>Hola mi nombre es Nevardo </vt:lpstr>
      <vt:lpstr>Hello my name is Nevardo  </vt:lpstr>
      <vt:lpstr>AUDIO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FullCrock</dc:creator>
  <cp:lastModifiedBy>FullCrock</cp:lastModifiedBy>
  <cp:revision>14</cp:revision>
  <dcterms:created xsi:type="dcterms:W3CDTF">2019-03-20T16:13:49Z</dcterms:created>
  <dcterms:modified xsi:type="dcterms:W3CDTF">2019-03-20T20:51:16Z</dcterms:modified>
</cp:coreProperties>
</file>