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2" r:id="rId5"/>
    <p:sldId id="264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ep.edu.es/cuales-son-los-beneficios-de-hacer-brainstorming/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ep.edu.es/cuales-son-los-beneficios-de-hacer-brainstormin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755EA-80D4-4729-9DBB-6452AEA6E3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A0223F9-98E4-450F-8B4C-23B1D945B117}">
      <dgm:prSet phldrT="[Texto]" custT="1"/>
      <dgm:spPr/>
      <dgm:t>
        <a:bodyPr/>
        <a:lstStyle/>
        <a:p>
          <a:r>
            <a:rPr lang="es-ES" sz="1800" b="1" dirty="0" smtClean="0"/>
            <a:t>DEFINICION</a:t>
          </a:r>
          <a:endParaRPr lang="es-ES" sz="1800" b="1" dirty="0"/>
        </a:p>
      </dgm:t>
    </dgm:pt>
    <dgm:pt modelId="{80846620-C946-4F39-9601-ED31B168684A}" type="parTrans" cxnId="{651B9E9C-2694-4F2D-AEDD-957BF8F3DBF7}">
      <dgm:prSet/>
      <dgm:spPr/>
      <dgm:t>
        <a:bodyPr/>
        <a:lstStyle/>
        <a:p>
          <a:endParaRPr lang="es-ES"/>
        </a:p>
      </dgm:t>
    </dgm:pt>
    <dgm:pt modelId="{E64EEE7B-E2DD-48F4-97E5-460BA5BCDF89}" type="sibTrans" cxnId="{651B9E9C-2694-4F2D-AEDD-957BF8F3DBF7}">
      <dgm:prSet/>
      <dgm:spPr/>
      <dgm:t>
        <a:bodyPr/>
        <a:lstStyle/>
        <a:p>
          <a:endParaRPr lang="es-ES"/>
        </a:p>
      </dgm:t>
    </dgm:pt>
    <dgm:pt modelId="{4A81807D-7992-40BC-83B1-DB489002F43D}">
      <dgm:prSet phldrT="[Texto]" custT="1"/>
      <dgm:spPr/>
      <dgm:t>
        <a:bodyPr/>
        <a:lstStyle/>
        <a:p>
          <a:r>
            <a:rPr lang="es-ES" sz="1800" b="1" dirty="0" smtClean="0"/>
            <a:t>USOS</a:t>
          </a:r>
          <a:endParaRPr lang="es-ES" sz="1800" b="1" dirty="0"/>
        </a:p>
      </dgm:t>
    </dgm:pt>
    <dgm:pt modelId="{78557DD2-7EFF-4D81-B75F-2386A500CD36}" type="parTrans" cxnId="{A945255B-E860-4D17-8579-172FAF4521B7}">
      <dgm:prSet/>
      <dgm:spPr/>
      <dgm:t>
        <a:bodyPr/>
        <a:lstStyle/>
        <a:p>
          <a:endParaRPr lang="es-ES"/>
        </a:p>
      </dgm:t>
    </dgm:pt>
    <dgm:pt modelId="{DE63D042-04E7-425D-B91E-8CAD373E2EF0}" type="sibTrans" cxnId="{A945255B-E860-4D17-8579-172FAF4521B7}">
      <dgm:prSet/>
      <dgm:spPr/>
      <dgm:t>
        <a:bodyPr/>
        <a:lstStyle/>
        <a:p>
          <a:endParaRPr lang="es-ES"/>
        </a:p>
      </dgm:t>
    </dgm:pt>
    <dgm:pt modelId="{00D8855E-D780-41D8-957A-4F48F4EAF889}">
      <dgm:prSet phldrT="[Texto]" custT="1"/>
      <dgm:spPr/>
      <dgm:t>
        <a:bodyPr/>
        <a:lstStyle/>
        <a:p>
          <a:r>
            <a:rPr lang="es-ES" sz="1800" b="1" dirty="0" smtClean="0"/>
            <a:t>VENTAJAS</a:t>
          </a:r>
          <a:endParaRPr lang="es-ES" sz="1800" b="1" dirty="0"/>
        </a:p>
      </dgm:t>
    </dgm:pt>
    <dgm:pt modelId="{E9D1584A-6984-4D59-B8BF-282F52E109AD}" type="parTrans" cxnId="{2E69838B-19E7-49A0-B686-C1643A8179E2}">
      <dgm:prSet/>
      <dgm:spPr/>
      <dgm:t>
        <a:bodyPr/>
        <a:lstStyle/>
        <a:p>
          <a:endParaRPr lang="es-ES"/>
        </a:p>
      </dgm:t>
    </dgm:pt>
    <dgm:pt modelId="{2F1C5C2E-3000-4CE1-8ED1-9A0C130F35A4}" type="sibTrans" cxnId="{2E69838B-19E7-49A0-B686-C1643A8179E2}">
      <dgm:prSet/>
      <dgm:spPr/>
      <dgm:t>
        <a:bodyPr/>
        <a:lstStyle/>
        <a:p>
          <a:endParaRPr lang="es-ES"/>
        </a:p>
      </dgm:t>
    </dgm:pt>
    <dgm:pt modelId="{F9EA50E1-E623-4FBD-AF3E-20C9E03A42E8}">
      <dgm:prSet custT="1"/>
      <dgm:spPr/>
      <dgm:t>
        <a:bodyPr/>
        <a:lstStyle/>
        <a:p>
          <a:r>
            <a:rPr lang="es-MX" sz="1800" b="1" dirty="0" smtClean="0"/>
            <a:t>FORMA DE UTILIZARLA EN SU PROCESO DE ENSEÑANZA APRENDIZAJE</a:t>
          </a:r>
          <a:endParaRPr lang="es-MX" sz="1800" b="1" dirty="0"/>
        </a:p>
      </dgm:t>
    </dgm:pt>
    <dgm:pt modelId="{941E8DFB-3542-412D-BB80-8143585A6EB7}" type="parTrans" cxnId="{605583F0-14E9-47F7-90A3-47F878302E72}">
      <dgm:prSet/>
      <dgm:spPr/>
      <dgm:t>
        <a:bodyPr/>
        <a:lstStyle/>
        <a:p>
          <a:endParaRPr lang="es-ES"/>
        </a:p>
      </dgm:t>
    </dgm:pt>
    <dgm:pt modelId="{C41C51F4-1A4C-4519-A3ED-DB12A022E5E7}" type="sibTrans" cxnId="{605583F0-14E9-47F7-90A3-47F878302E72}">
      <dgm:prSet/>
      <dgm:spPr/>
      <dgm:t>
        <a:bodyPr/>
        <a:lstStyle/>
        <a:p>
          <a:endParaRPr lang="es-ES"/>
        </a:p>
      </dgm:t>
    </dgm:pt>
    <dgm:pt modelId="{567BC1E3-EAEE-4433-9276-35AB7F61837D}">
      <dgm:prSet/>
      <dgm:spPr/>
      <dgm:t>
        <a:bodyPr/>
        <a:lstStyle/>
        <a:p>
          <a:r>
            <a:rPr lang="es-ES" dirty="0" smtClean="0"/>
            <a:t>Ayuda a estructurar la información en la mente de manera que manifiesta lo aprendido</a:t>
          </a:r>
          <a:endParaRPr lang="es-ES" dirty="0"/>
        </a:p>
      </dgm:t>
    </dgm:pt>
    <dgm:pt modelId="{3A0D32F6-6323-4B6C-A7A4-02D2B80BA32F}" type="parTrans" cxnId="{7BA89C84-EDDC-4FEB-B47D-24881518CBC5}">
      <dgm:prSet/>
      <dgm:spPr/>
      <dgm:t>
        <a:bodyPr/>
        <a:lstStyle/>
        <a:p>
          <a:endParaRPr lang="es-ES"/>
        </a:p>
      </dgm:t>
    </dgm:pt>
    <dgm:pt modelId="{9EB4EF7C-9A7E-4EFF-A3FA-D40E1535C122}" type="sibTrans" cxnId="{7BA89C84-EDDC-4FEB-B47D-24881518CBC5}">
      <dgm:prSet/>
      <dgm:spPr/>
      <dgm:t>
        <a:bodyPr/>
        <a:lstStyle/>
        <a:p>
          <a:endParaRPr lang="es-ES"/>
        </a:p>
      </dgm:t>
    </dgm:pt>
    <dgm:pt modelId="{039E809F-2DDC-4BF8-AAE4-E27F163F6DBF}">
      <dgm:prSet/>
      <dgm:spPr/>
      <dgm:t>
        <a:bodyPr/>
        <a:lstStyle/>
        <a:p>
          <a:r>
            <a:rPr lang="es-ES" dirty="0" smtClean="0"/>
            <a:t>La utilizo en como método de aprendizaje en mies estudio, por que me obliga a indagar y profundizar en lo investigado de manera, que posteriormente, pueda tener la capacidad de ser colaborativa con mis compañeros de estudio. </a:t>
          </a:r>
          <a:endParaRPr lang="es-ES" dirty="0"/>
        </a:p>
      </dgm:t>
    </dgm:pt>
    <dgm:pt modelId="{F859521C-F688-4273-A772-E7C447667A22}" type="parTrans" cxnId="{E14DFF9E-46EC-4F44-9A7F-5A8AA9366F90}">
      <dgm:prSet/>
      <dgm:spPr/>
      <dgm:t>
        <a:bodyPr/>
        <a:lstStyle/>
        <a:p>
          <a:endParaRPr lang="es-ES"/>
        </a:p>
      </dgm:t>
    </dgm:pt>
    <dgm:pt modelId="{EADE38F8-0EE5-4557-B44A-9A582FFBC6F6}" type="sibTrans" cxnId="{E14DFF9E-46EC-4F44-9A7F-5A8AA9366F90}">
      <dgm:prSet/>
      <dgm:spPr/>
      <dgm:t>
        <a:bodyPr/>
        <a:lstStyle/>
        <a:p>
          <a:endParaRPr lang="es-ES"/>
        </a:p>
      </dgm:t>
    </dgm:pt>
    <dgm:pt modelId="{73A0096A-156E-4156-99E0-A1E856468C7D}">
      <dgm:prSet/>
      <dgm:spPr/>
      <dgm:t>
        <a:bodyPr/>
        <a:lstStyle/>
        <a:p>
          <a:r>
            <a:rPr lang="es-ES" dirty="0" smtClean="0"/>
            <a:t>Se utiliza para el aprendizaje activo y colaborativo</a:t>
          </a:r>
          <a:endParaRPr lang="es-ES" dirty="0"/>
        </a:p>
      </dgm:t>
    </dgm:pt>
    <dgm:pt modelId="{B4C3DC06-E1F4-41CA-ACE6-9E0D8F80F780}" type="parTrans" cxnId="{EE142843-ABED-4A17-9AD9-FB5293282A83}">
      <dgm:prSet/>
      <dgm:spPr/>
      <dgm:t>
        <a:bodyPr/>
        <a:lstStyle/>
        <a:p>
          <a:endParaRPr lang="es-ES"/>
        </a:p>
      </dgm:t>
    </dgm:pt>
    <dgm:pt modelId="{45D6E05F-11EA-4F28-AC95-DC3914575730}" type="sibTrans" cxnId="{EE142843-ABED-4A17-9AD9-FB5293282A83}">
      <dgm:prSet/>
      <dgm:spPr/>
      <dgm:t>
        <a:bodyPr/>
        <a:lstStyle/>
        <a:p>
          <a:endParaRPr lang="es-ES"/>
        </a:p>
      </dgm:t>
    </dgm:pt>
    <dgm:pt modelId="{C2F069CE-56F7-4B79-AA74-599F6AC7C023}">
      <dgm:prSet/>
      <dgm:spPr/>
      <dgm:t>
        <a:bodyPr/>
        <a:lstStyle/>
        <a:p>
          <a:endParaRPr lang="es-ES" dirty="0"/>
        </a:p>
      </dgm:t>
    </dgm:pt>
    <dgm:pt modelId="{98AD46C6-293E-46BF-8FE9-40292E8B8699}" type="parTrans" cxnId="{61D4F0DF-A8EF-46A7-8AE7-E55085BFDA8B}">
      <dgm:prSet/>
      <dgm:spPr/>
      <dgm:t>
        <a:bodyPr/>
        <a:lstStyle/>
        <a:p>
          <a:endParaRPr lang="es-ES"/>
        </a:p>
      </dgm:t>
    </dgm:pt>
    <dgm:pt modelId="{A0BC3375-56A4-4B9D-9102-68219C60D607}" type="sibTrans" cxnId="{61D4F0DF-A8EF-46A7-8AE7-E55085BFDA8B}">
      <dgm:prSet/>
      <dgm:spPr/>
      <dgm:t>
        <a:bodyPr/>
        <a:lstStyle/>
        <a:p>
          <a:endParaRPr lang="es-ES"/>
        </a:p>
      </dgm:t>
    </dgm:pt>
    <dgm:pt modelId="{AEE26873-AA4C-42FC-9291-50A7D13ADA3D}">
      <dgm:prSet/>
      <dgm:spPr/>
      <dgm:t>
        <a:bodyPr/>
        <a:lstStyle/>
        <a:p>
          <a:r>
            <a:rPr lang="es-ES" dirty="0" smtClean="0"/>
            <a:t>Para realizar test</a:t>
          </a:r>
          <a:endParaRPr lang="es-ES" dirty="0"/>
        </a:p>
      </dgm:t>
    </dgm:pt>
    <dgm:pt modelId="{CE2E4FEB-9265-46FC-8CD2-D2028457DE8F}" type="parTrans" cxnId="{ECF9F58A-6C3E-4C33-9109-C0D3B661517B}">
      <dgm:prSet/>
      <dgm:spPr/>
      <dgm:t>
        <a:bodyPr/>
        <a:lstStyle/>
        <a:p>
          <a:endParaRPr lang="es-ES"/>
        </a:p>
      </dgm:t>
    </dgm:pt>
    <dgm:pt modelId="{36E41FA6-D7AB-4C09-A93E-330EFE0FEA2D}" type="sibTrans" cxnId="{ECF9F58A-6C3E-4C33-9109-C0D3B661517B}">
      <dgm:prSet/>
      <dgm:spPr/>
      <dgm:t>
        <a:bodyPr/>
        <a:lstStyle/>
        <a:p>
          <a:endParaRPr lang="es-ES"/>
        </a:p>
      </dgm:t>
    </dgm:pt>
    <dgm:pt modelId="{D8974AEE-C110-4433-936E-055F43407C6F}">
      <dgm:prSet/>
      <dgm:spPr/>
      <dgm:t>
        <a:bodyPr/>
        <a:lstStyle/>
        <a:p>
          <a:r>
            <a:rPr lang="es-ES" dirty="0" smtClean="0"/>
            <a:t>Medir la progresión en la adquisición del conocimiento  </a:t>
          </a:r>
          <a:endParaRPr lang="es-ES" dirty="0"/>
        </a:p>
      </dgm:t>
    </dgm:pt>
    <dgm:pt modelId="{087D1C59-BE80-44AD-9A2D-6D1E09E2A725}" type="parTrans" cxnId="{15421C6D-E11A-4766-9C84-3A6147BE4093}">
      <dgm:prSet/>
      <dgm:spPr/>
      <dgm:t>
        <a:bodyPr/>
        <a:lstStyle/>
        <a:p>
          <a:endParaRPr lang="es-ES"/>
        </a:p>
      </dgm:t>
    </dgm:pt>
    <dgm:pt modelId="{0872EAB9-12F6-47A1-AC1A-18AC317AC567}" type="sibTrans" cxnId="{15421C6D-E11A-4766-9C84-3A6147BE4093}">
      <dgm:prSet/>
      <dgm:spPr/>
      <dgm:t>
        <a:bodyPr/>
        <a:lstStyle/>
        <a:p>
          <a:endParaRPr lang="es-ES"/>
        </a:p>
      </dgm:t>
    </dgm:pt>
    <dgm:pt modelId="{13134EBF-CE95-4B3A-85BF-DAFD275EF78F}">
      <dgm:prSet/>
      <dgm:spPr/>
      <dgm:t>
        <a:bodyPr/>
        <a:lstStyle/>
        <a:p>
          <a:r>
            <a:rPr lang="es-ES" dirty="0" smtClean="0"/>
            <a:t>Aumenta el aprendizaje, el auto estima y la aceptación de las diferencias</a:t>
          </a:r>
          <a:endParaRPr lang="es-ES" dirty="0"/>
        </a:p>
      </dgm:t>
    </dgm:pt>
    <dgm:pt modelId="{DCD25D45-9A63-415F-9872-DF7C0F078C1B}" type="parTrans" cxnId="{A5218AA4-CC02-40E5-9ECD-C4EACCF738EC}">
      <dgm:prSet/>
      <dgm:spPr/>
      <dgm:t>
        <a:bodyPr/>
        <a:lstStyle/>
        <a:p>
          <a:endParaRPr lang="es-ES"/>
        </a:p>
      </dgm:t>
    </dgm:pt>
    <dgm:pt modelId="{3856B472-4734-4176-AF6A-11A271312949}" type="sibTrans" cxnId="{A5218AA4-CC02-40E5-9ECD-C4EACCF738EC}">
      <dgm:prSet/>
      <dgm:spPr/>
      <dgm:t>
        <a:bodyPr/>
        <a:lstStyle/>
        <a:p>
          <a:endParaRPr lang="es-ES"/>
        </a:p>
      </dgm:t>
    </dgm:pt>
    <dgm:pt modelId="{99EF8347-EC0F-4A5D-898E-F0080971BB9C}">
      <dgm:prSet/>
      <dgm:spPr/>
      <dgm:t>
        <a:bodyPr/>
        <a:lstStyle/>
        <a:p>
          <a:r>
            <a:rPr lang="es-ES" dirty="0" smtClean="0"/>
            <a:t>Ayuda a recompensar las </a:t>
          </a:r>
          <a:r>
            <a:rPr lang="es-ES" dirty="0" err="1" smtClean="0"/>
            <a:t>limitacioens</a:t>
          </a:r>
          <a:r>
            <a:rPr lang="es-ES" dirty="0" smtClean="0"/>
            <a:t>  </a:t>
          </a:r>
          <a:endParaRPr lang="es-ES" dirty="0"/>
        </a:p>
      </dgm:t>
    </dgm:pt>
    <dgm:pt modelId="{AEA62F99-1343-40F7-8BB3-115B76FC3CDC}" type="parTrans" cxnId="{107839F4-0654-41CF-85BF-7F54FCFE09F7}">
      <dgm:prSet/>
      <dgm:spPr/>
      <dgm:t>
        <a:bodyPr/>
        <a:lstStyle/>
        <a:p>
          <a:endParaRPr lang="es-ES"/>
        </a:p>
      </dgm:t>
    </dgm:pt>
    <dgm:pt modelId="{60D79415-2BD4-47DD-A7A5-98A2DD8FB5DB}" type="sibTrans" cxnId="{107839F4-0654-41CF-85BF-7F54FCFE09F7}">
      <dgm:prSet/>
      <dgm:spPr/>
      <dgm:t>
        <a:bodyPr/>
        <a:lstStyle/>
        <a:p>
          <a:endParaRPr lang="es-ES"/>
        </a:p>
      </dgm:t>
    </dgm:pt>
    <dgm:pt modelId="{10C71799-C1AB-4975-9371-4EAAFD6C5589}">
      <dgm:prSet custT="1"/>
      <dgm:spPr/>
      <dgm:t>
        <a:bodyPr/>
        <a:lstStyle/>
        <a:p>
          <a:r>
            <a:rPr lang="es-ES" sz="1400" dirty="0" smtClean="0">
              <a:latin typeface="Arial" panose="020B0604020202020204" pitchFamily="34" charset="0"/>
              <a:cs typeface="Arial" panose="020B0604020202020204" pitchFamily="34" charset="0"/>
            </a:rPr>
            <a:t>La mejor manera de saber si se esta aprendiendo algo es manifestarle lo aprendido y enseñarle a otro aquello de los cual se ha estudiado. </a:t>
          </a:r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EDB908-D421-43F5-8D43-BCB7DAA158BA}" type="parTrans" cxnId="{749E04D7-D051-40A7-A49B-9D8C9C353578}">
      <dgm:prSet/>
      <dgm:spPr/>
      <dgm:t>
        <a:bodyPr/>
        <a:lstStyle/>
        <a:p>
          <a:endParaRPr lang="es-ES"/>
        </a:p>
      </dgm:t>
    </dgm:pt>
    <dgm:pt modelId="{BFCE16C6-2E03-4EC8-8A03-AFE0A5F92AE5}" type="sibTrans" cxnId="{749E04D7-D051-40A7-A49B-9D8C9C353578}">
      <dgm:prSet/>
      <dgm:spPr/>
      <dgm:t>
        <a:bodyPr/>
        <a:lstStyle/>
        <a:p>
          <a:endParaRPr lang="es-ES"/>
        </a:p>
      </dgm:t>
    </dgm:pt>
    <dgm:pt modelId="{BF784940-F3E1-4970-B470-F8B8A09410BD}">
      <dgm:prSet custT="1"/>
      <dgm:spPr/>
      <dgm:t>
        <a:bodyPr/>
        <a:lstStyle/>
        <a:p>
          <a:r>
            <a:rPr lang="es-ES" sz="1400" dirty="0" smtClean="0">
              <a:latin typeface="Arial" panose="020B0604020202020204" pitchFamily="34" charset="0"/>
              <a:cs typeface="Arial" panose="020B0604020202020204" pitchFamily="34" charset="0"/>
            </a:rPr>
            <a:t>Ejemplo: Cuando se le enseña algo a nuestros niños pequeños</a:t>
          </a:r>
          <a:r>
            <a:rPr lang="es-ES" sz="1600" dirty="0" smtClean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78133D-2F45-4F8F-B435-E4ADB8A7CCA0}" type="parTrans" cxnId="{F06A9EB3-CA80-4AF9-8226-64ED45F0E5C7}">
      <dgm:prSet/>
      <dgm:spPr/>
      <dgm:t>
        <a:bodyPr/>
        <a:lstStyle/>
        <a:p>
          <a:endParaRPr lang="es-ES"/>
        </a:p>
      </dgm:t>
    </dgm:pt>
    <dgm:pt modelId="{F73BF5A8-5556-4D6E-AA39-3D8CBDF76170}" type="sibTrans" cxnId="{F06A9EB3-CA80-4AF9-8226-64ED45F0E5C7}">
      <dgm:prSet/>
      <dgm:spPr/>
      <dgm:t>
        <a:bodyPr/>
        <a:lstStyle/>
        <a:p>
          <a:endParaRPr lang="es-ES"/>
        </a:p>
      </dgm:t>
    </dgm:pt>
    <dgm:pt modelId="{A8BCB99C-59E7-40E0-928B-24D1984E880C}" type="pres">
      <dgm:prSet presAssocID="{70F755EA-80D4-4729-9DBB-6452AEA6E3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4BD75E2-A8B9-4E5E-9367-63C0CE9A517F}" type="pres">
      <dgm:prSet presAssocID="{FA0223F9-98E4-450F-8B4C-23B1D945B117}" presName="parentLin" presStyleCnt="0"/>
      <dgm:spPr/>
    </dgm:pt>
    <dgm:pt modelId="{140ACFC1-610F-42D7-8453-73533986E7AF}" type="pres">
      <dgm:prSet presAssocID="{FA0223F9-98E4-450F-8B4C-23B1D945B117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0354AC0E-6AAB-4038-A4C3-BF7529DED1A3}" type="pres">
      <dgm:prSet presAssocID="{FA0223F9-98E4-450F-8B4C-23B1D945B117}" presName="parentText" presStyleLbl="node1" presStyleIdx="0" presStyleCnt="4" custScaleY="6314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61FF8D-91C2-4A8E-9567-B973077671F2}" type="pres">
      <dgm:prSet presAssocID="{FA0223F9-98E4-450F-8B4C-23B1D945B117}" presName="negativeSpace" presStyleCnt="0"/>
      <dgm:spPr/>
    </dgm:pt>
    <dgm:pt modelId="{B00794C6-DCEB-4440-8357-C4AC13F69419}" type="pres">
      <dgm:prSet presAssocID="{FA0223F9-98E4-450F-8B4C-23B1D945B117}" presName="childText" presStyleLbl="conFgAcc1" presStyleIdx="0" presStyleCnt="4" custScaleY="1013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9FDEF7-312E-4B8E-A827-BB6FEB455F06}" type="pres">
      <dgm:prSet presAssocID="{E64EEE7B-E2DD-48F4-97E5-460BA5BCDF89}" presName="spaceBetweenRectangles" presStyleCnt="0"/>
      <dgm:spPr/>
    </dgm:pt>
    <dgm:pt modelId="{65176A45-0A09-469D-9B20-0C8418461A1A}" type="pres">
      <dgm:prSet presAssocID="{4A81807D-7992-40BC-83B1-DB489002F43D}" presName="parentLin" presStyleCnt="0"/>
      <dgm:spPr/>
    </dgm:pt>
    <dgm:pt modelId="{C95B1BF6-4B7D-413F-B23D-97EC8FCE27FE}" type="pres">
      <dgm:prSet presAssocID="{4A81807D-7992-40BC-83B1-DB489002F43D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8C4F925-7E36-4809-87C2-B6B0C26598A7}" type="pres">
      <dgm:prSet presAssocID="{4A81807D-7992-40BC-83B1-DB489002F43D}" presName="parentText" presStyleLbl="node1" presStyleIdx="1" presStyleCnt="4" custScaleY="5274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7CB685-3718-4F67-9A33-6ED1A0EAE848}" type="pres">
      <dgm:prSet presAssocID="{4A81807D-7992-40BC-83B1-DB489002F43D}" presName="negativeSpace" presStyleCnt="0"/>
      <dgm:spPr/>
    </dgm:pt>
    <dgm:pt modelId="{F0EF2945-9589-4968-A1F3-1460738C08F9}" type="pres">
      <dgm:prSet presAssocID="{4A81807D-7992-40BC-83B1-DB489002F43D}" presName="childText" presStyleLbl="conFgAcc1" presStyleIdx="1" presStyleCnt="4" custScaleY="82065" custLinFactNeighborX="321" custLinFactNeighborY="3628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99963F-6329-4327-B70C-6E24FCFD989F}" type="pres">
      <dgm:prSet presAssocID="{DE63D042-04E7-425D-B91E-8CAD373E2EF0}" presName="spaceBetweenRectangles" presStyleCnt="0"/>
      <dgm:spPr/>
    </dgm:pt>
    <dgm:pt modelId="{C32232D7-8E32-4B93-9048-B22FC7A9E25A}" type="pres">
      <dgm:prSet presAssocID="{00D8855E-D780-41D8-957A-4F48F4EAF889}" presName="parentLin" presStyleCnt="0"/>
      <dgm:spPr/>
    </dgm:pt>
    <dgm:pt modelId="{E658EE57-5138-4168-8169-7463D22E7FAC}" type="pres">
      <dgm:prSet presAssocID="{00D8855E-D780-41D8-957A-4F48F4EAF889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4F95C408-55C5-4DD3-BBB8-522ABDFB8B0D}" type="pres">
      <dgm:prSet presAssocID="{00D8855E-D780-41D8-957A-4F48F4EAF889}" presName="parentText" presStyleLbl="node1" presStyleIdx="2" presStyleCnt="4" custScaleY="6047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682880-01DE-4134-BD7D-D225E767C571}" type="pres">
      <dgm:prSet presAssocID="{00D8855E-D780-41D8-957A-4F48F4EAF889}" presName="negativeSpace" presStyleCnt="0"/>
      <dgm:spPr/>
    </dgm:pt>
    <dgm:pt modelId="{870A6B0E-AD1C-4B53-88B9-DC870481EDAE}" type="pres">
      <dgm:prSet presAssocID="{00D8855E-D780-41D8-957A-4F48F4EAF889}" presName="childText" presStyleLbl="conFgAcc1" presStyleIdx="2" presStyleCnt="4" custScaleY="57534" custLinFactNeighborY="-3819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6CF80F-5F93-401A-A583-6A53CC9B3EAF}" type="pres">
      <dgm:prSet presAssocID="{2F1C5C2E-3000-4CE1-8ED1-9A0C130F35A4}" presName="spaceBetweenRectangles" presStyleCnt="0"/>
      <dgm:spPr/>
    </dgm:pt>
    <dgm:pt modelId="{F48E1C52-7E78-4C37-B4DC-89FE234F28FC}" type="pres">
      <dgm:prSet presAssocID="{F9EA50E1-E623-4FBD-AF3E-20C9E03A42E8}" presName="parentLin" presStyleCnt="0"/>
      <dgm:spPr/>
    </dgm:pt>
    <dgm:pt modelId="{D2EA9267-F67D-4789-8666-2A9F03C248F1}" type="pres">
      <dgm:prSet presAssocID="{F9EA50E1-E623-4FBD-AF3E-20C9E03A42E8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02975038-70EE-4421-8410-E62BCED015E3}" type="pres">
      <dgm:prSet presAssocID="{F9EA50E1-E623-4FBD-AF3E-20C9E03A42E8}" presName="parentText" presStyleLbl="node1" presStyleIdx="3" presStyleCnt="4" custScaleY="17263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E4F551-E39B-43AA-8C65-24FF11540007}" type="pres">
      <dgm:prSet presAssocID="{F9EA50E1-E623-4FBD-AF3E-20C9E03A42E8}" presName="negativeSpace" presStyleCnt="0"/>
      <dgm:spPr/>
    </dgm:pt>
    <dgm:pt modelId="{D50FE721-A970-420E-8E12-60A600204DD8}" type="pres">
      <dgm:prSet presAssocID="{F9EA50E1-E623-4FBD-AF3E-20C9E03A42E8}" presName="childText" presStyleLbl="conFgAcc1" presStyleIdx="3" presStyleCnt="4" custScaleY="985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5218AA4-CC02-40E5-9ECD-C4EACCF738EC}" srcId="{00D8855E-D780-41D8-957A-4F48F4EAF889}" destId="{13134EBF-CE95-4B3A-85BF-DAFD275EF78F}" srcOrd="1" destOrd="0" parTransId="{DCD25D45-9A63-415F-9872-DF7C0F078C1B}" sibTransId="{3856B472-4734-4176-AF6A-11A271312949}"/>
    <dgm:cxn modelId="{107839F4-0654-41CF-85BF-7F54FCFE09F7}" srcId="{00D8855E-D780-41D8-957A-4F48F4EAF889}" destId="{99EF8347-EC0F-4A5D-898E-F0080971BB9C}" srcOrd="2" destOrd="0" parTransId="{AEA62F99-1343-40F7-8BB3-115B76FC3CDC}" sibTransId="{60D79415-2BD4-47DD-A7A5-98A2DD8FB5DB}"/>
    <dgm:cxn modelId="{455E4047-E068-4B39-AAE3-64CE097D5843}" type="presOf" srcId="{73A0096A-156E-4156-99E0-A1E856468C7D}" destId="{F0EF2945-9589-4968-A1F3-1460738C08F9}" srcOrd="0" destOrd="0" presId="urn:microsoft.com/office/officeart/2005/8/layout/list1"/>
    <dgm:cxn modelId="{10ACB8F5-138A-497C-9B18-CF725CE4B58A}" type="presOf" srcId="{FA0223F9-98E4-450F-8B4C-23B1D945B117}" destId="{140ACFC1-610F-42D7-8453-73533986E7AF}" srcOrd="0" destOrd="0" presId="urn:microsoft.com/office/officeart/2005/8/layout/list1"/>
    <dgm:cxn modelId="{7CF86323-48DA-4901-8342-63094B25E7EF}" type="presOf" srcId="{FA0223F9-98E4-450F-8B4C-23B1D945B117}" destId="{0354AC0E-6AAB-4038-A4C3-BF7529DED1A3}" srcOrd="1" destOrd="0" presId="urn:microsoft.com/office/officeart/2005/8/layout/list1"/>
    <dgm:cxn modelId="{718DC196-1CFB-4E8E-8441-7881215B0716}" type="presOf" srcId="{4A81807D-7992-40BC-83B1-DB489002F43D}" destId="{C95B1BF6-4B7D-413F-B23D-97EC8FCE27FE}" srcOrd="0" destOrd="0" presId="urn:microsoft.com/office/officeart/2005/8/layout/list1"/>
    <dgm:cxn modelId="{8617B863-F7F2-4DFC-8276-01E2A70AF16A}" type="presOf" srcId="{AEE26873-AA4C-42FC-9291-50A7D13ADA3D}" destId="{F0EF2945-9589-4968-A1F3-1460738C08F9}" srcOrd="0" destOrd="1" presId="urn:microsoft.com/office/officeart/2005/8/layout/list1"/>
    <dgm:cxn modelId="{7BDC08BF-B382-4972-A42D-16F93ED9584D}" type="presOf" srcId="{BF784940-F3E1-4970-B470-F8B8A09410BD}" destId="{B00794C6-DCEB-4440-8357-C4AC13F69419}" srcOrd="0" destOrd="1" presId="urn:microsoft.com/office/officeart/2005/8/layout/list1"/>
    <dgm:cxn modelId="{2E69838B-19E7-49A0-B686-C1643A8179E2}" srcId="{70F755EA-80D4-4729-9DBB-6452AEA6E3B3}" destId="{00D8855E-D780-41D8-957A-4F48F4EAF889}" srcOrd="2" destOrd="0" parTransId="{E9D1584A-6984-4D59-B8BF-282F52E109AD}" sibTransId="{2F1C5C2E-3000-4CE1-8ED1-9A0C130F35A4}"/>
    <dgm:cxn modelId="{A9B05F61-A91B-42D3-B7D9-0B3100053A9D}" type="presOf" srcId="{13134EBF-CE95-4B3A-85BF-DAFD275EF78F}" destId="{870A6B0E-AD1C-4B53-88B9-DC870481EDAE}" srcOrd="0" destOrd="1" presId="urn:microsoft.com/office/officeart/2005/8/layout/list1"/>
    <dgm:cxn modelId="{EE142843-ABED-4A17-9AD9-FB5293282A83}" srcId="{4A81807D-7992-40BC-83B1-DB489002F43D}" destId="{73A0096A-156E-4156-99E0-A1E856468C7D}" srcOrd="0" destOrd="0" parTransId="{B4C3DC06-E1F4-41CA-ACE6-9E0D8F80F780}" sibTransId="{45D6E05F-11EA-4F28-AC95-DC3914575730}"/>
    <dgm:cxn modelId="{15421C6D-E11A-4766-9C84-3A6147BE4093}" srcId="{4A81807D-7992-40BC-83B1-DB489002F43D}" destId="{D8974AEE-C110-4433-936E-055F43407C6F}" srcOrd="2" destOrd="0" parTransId="{087D1C59-BE80-44AD-9A2D-6D1E09E2A725}" sibTransId="{0872EAB9-12F6-47A1-AC1A-18AC317AC567}"/>
    <dgm:cxn modelId="{A31F60CD-6F68-49C5-99AF-A1F011DDE888}" type="presOf" srcId="{F9EA50E1-E623-4FBD-AF3E-20C9E03A42E8}" destId="{02975038-70EE-4421-8410-E62BCED015E3}" srcOrd="1" destOrd="0" presId="urn:microsoft.com/office/officeart/2005/8/layout/list1"/>
    <dgm:cxn modelId="{651B9E9C-2694-4F2D-AEDD-957BF8F3DBF7}" srcId="{70F755EA-80D4-4729-9DBB-6452AEA6E3B3}" destId="{FA0223F9-98E4-450F-8B4C-23B1D945B117}" srcOrd="0" destOrd="0" parTransId="{80846620-C946-4F39-9601-ED31B168684A}" sibTransId="{E64EEE7B-E2DD-48F4-97E5-460BA5BCDF89}"/>
    <dgm:cxn modelId="{AF792F90-9154-4F89-85F2-63296006C1F5}" type="presOf" srcId="{C2F069CE-56F7-4B79-AA74-599F6AC7C023}" destId="{F0EF2945-9589-4968-A1F3-1460738C08F9}" srcOrd="0" destOrd="3" presId="urn:microsoft.com/office/officeart/2005/8/layout/list1"/>
    <dgm:cxn modelId="{004F78B5-D9A5-4149-8DA6-37376251C01E}" type="presOf" srcId="{99EF8347-EC0F-4A5D-898E-F0080971BB9C}" destId="{870A6B0E-AD1C-4B53-88B9-DC870481EDAE}" srcOrd="0" destOrd="2" presId="urn:microsoft.com/office/officeart/2005/8/layout/list1"/>
    <dgm:cxn modelId="{7004BB76-FCB8-41C6-B8D2-A66A36629E1F}" type="presOf" srcId="{F9EA50E1-E623-4FBD-AF3E-20C9E03A42E8}" destId="{D2EA9267-F67D-4789-8666-2A9F03C248F1}" srcOrd="0" destOrd="0" presId="urn:microsoft.com/office/officeart/2005/8/layout/list1"/>
    <dgm:cxn modelId="{ECF9F58A-6C3E-4C33-9109-C0D3B661517B}" srcId="{4A81807D-7992-40BC-83B1-DB489002F43D}" destId="{AEE26873-AA4C-42FC-9291-50A7D13ADA3D}" srcOrd="1" destOrd="0" parTransId="{CE2E4FEB-9265-46FC-8CD2-D2028457DE8F}" sibTransId="{36E41FA6-D7AB-4C09-A93E-330EFE0FEA2D}"/>
    <dgm:cxn modelId="{A945255B-E860-4D17-8579-172FAF4521B7}" srcId="{70F755EA-80D4-4729-9DBB-6452AEA6E3B3}" destId="{4A81807D-7992-40BC-83B1-DB489002F43D}" srcOrd="1" destOrd="0" parTransId="{78557DD2-7EFF-4D81-B75F-2386A500CD36}" sibTransId="{DE63D042-04E7-425D-B91E-8CAD373E2EF0}"/>
    <dgm:cxn modelId="{39DE52DA-A807-401F-A865-4B282D270695}" type="presOf" srcId="{00D8855E-D780-41D8-957A-4F48F4EAF889}" destId="{4F95C408-55C5-4DD3-BBB8-522ABDFB8B0D}" srcOrd="1" destOrd="0" presId="urn:microsoft.com/office/officeart/2005/8/layout/list1"/>
    <dgm:cxn modelId="{61D4F0DF-A8EF-46A7-8AE7-E55085BFDA8B}" srcId="{4A81807D-7992-40BC-83B1-DB489002F43D}" destId="{C2F069CE-56F7-4B79-AA74-599F6AC7C023}" srcOrd="3" destOrd="0" parTransId="{98AD46C6-293E-46BF-8FE9-40292E8B8699}" sibTransId="{A0BC3375-56A4-4B9D-9102-68219C60D607}"/>
    <dgm:cxn modelId="{760D07FA-856C-43EF-BAF2-139B5FF494F8}" type="presOf" srcId="{10C71799-C1AB-4975-9371-4EAAFD6C5589}" destId="{B00794C6-DCEB-4440-8357-C4AC13F69419}" srcOrd="0" destOrd="0" presId="urn:microsoft.com/office/officeart/2005/8/layout/list1"/>
    <dgm:cxn modelId="{E14DFF9E-46EC-4F44-9A7F-5A8AA9366F90}" srcId="{F9EA50E1-E623-4FBD-AF3E-20C9E03A42E8}" destId="{039E809F-2DDC-4BF8-AAE4-E27F163F6DBF}" srcOrd="0" destOrd="0" parTransId="{F859521C-F688-4273-A772-E7C447667A22}" sibTransId="{EADE38F8-0EE5-4557-B44A-9A582FFBC6F6}"/>
    <dgm:cxn modelId="{605583F0-14E9-47F7-90A3-47F878302E72}" srcId="{70F755EA-80D4-4729-9DBB-6452AEA6E3B3}" destId="{F9EA50E1-E623-4FBD-AF3E-20C9E03A42E8}" srcOrd="3" destOrd="0" parTransId="{941E8DFB-3542-412D-BB80-8143585A6EB7}" sibTransId="{C41C51F4-1A4C-4519-A3ED-DB12A022E5E7}"/>
    <dgm:cxn modelId="{F06A9EB3-CA80-4AF9-8226-64ED45F0E5C7}" srcId="{FA0223F9-98E4-450F-8B4C-23B1D945B117}" destId="{BF784940-F3E1-4970-B470-F8B8A09410BD}" srcOrd="1" destOrd="0" parTransId="{9978133D-2F45-4F8F-B435-E4ADB8A7CCA0}" sibTransId="{F73BF5A8-5556-4D6E-AA39-3D8CBDF76170}"/>
    <dgm:cxn modelId="{14FD73DC-5739-4373-88F2-90A342BB11B6}" type="presOf" srcId="{D8974AEE-C110-4433-936E-055F43407C6F}" destId="{F0EF2945-9589-4968-A1F3-1460738C08F9}" srcOrd="0" destOrd="2" presId="urn:microsoft.com/office/officeart/2005/8/layout/list1"/>
    <dgm:cxn modelId="{409D3B0B-A3E2-43F1-9C0C-ECCB8D0AA347}" type="presOf" srcId="{4A81807D-7992-40BC-83B1-DB489002F43D}" destId="{98C4F925-7E36-4809-87C2-B6B0C26598A7}" srcOrd="1" destOrd="0" presId="urn:microsoft.com/office/officeart/2005/8/layout/list1"/>
    <dgm:cxn modelId="{DC23FB72-7EAF-4CE4-A02D-5C0B4817647B}" type="presOf" srcId="{567BC1E3-EAEE-4433-9276-35AB7F61837D}" destId="{870A6B0E-AD1C-4B53-88B9-DC870481EDAE}" srcOrd="0" destOrd="0" presId="urn:microsoft.com/office/officeart/2005/8/layout/list1"/>
    <dgm:cxn modelId="{E1CE0824-488B-4D9D-AE7D-0E5AF80C5AE0}" type="presOf" srcId="{00D8855E-D780-41D8-957A-4F48F4EAF889}" destId="{E658EE57-5138-4168-8169-7463D22E7FAC}" srcOrd="0" destOrd="0" presId="urn:microsoft.com/office/officeart/2005/8/layout/list1"/>
    <dgm:cxn modelId="{749E04D7-D051-40A7-A49B-9D8C9C353578}" srcId="{FA0223F9-98E4-450F-8B4C-23B1D945B117}" destId="{10C71799-C1AB-4975-9371-4EAAFD6C5589}" srcOrd="0" destOrd="0" parTransId="{D5EDB908-D421-43F5-8D43-BCB7DAA158BA}" sibTransId="{BFCE16C6-2E03-4EC8-8A03-AFE0A5F92AE5}"/>
    <dgm:cxn modelId="{7BA89C84-EDDC-4FEB-B47D-24881518CBC5}" srcId="{00D8855E-D780-41D8-957A-4F48F4EAF889}" destId="{567BC1E3-EAEE-4433-9276-35AB7F61837D}" srcOrd="0" destOrd="0" parTransId="{3A0D32F6-6323-4B6C-A7A4-02D2B80BA32F}" sibTransId="{9EB4EF7C-9A7E-4EFF-A3FA-D40E1535C122}"/>
    <dgm:cxn modelId="{456B64F7-158B-4792-A99F-3CF8F680C60F}" type="presOf" srcId="{039E809F-2DDC-4BF8-AAE4-E27F163F6DBF}" destId="{D50FE721-A970-420E-8E12-60A600204DD8}" srcOrd="0" destOrd="0" presId="urn:microsoft.com/office/officeart/2005/8/layout/list1"/>
    <dgm:cxn modelId="{BE0DB8C3-CE23-4E61-9ECA-534CDEDC42EA}" type="presOf" srcId="{70F755EA-80D4-4729-9DBB-6452AEA6E3B3}" destId="{A8BCB99C-59E7-40E0-928B-24D1984E880C}" srcOrd="0" destOrd="0" presId="urn:microsoft.com/office/officeart/2005/8/layout/list1"/>
    <dgm:cxn modelId="{BAA7886B-0A3A-474E-B4A4-84432F08F886}" type="presParOf" srcId="{A8BCB99C-59E7-40E0-928B-24D1984E880C}" destId="{F4BD75E2-A8B9-4E5E-9367-63C0CE9A517F}" srcOrd="0" destOrd="0" presId="urn:microsoft.com/office/officeart/2005/8/layout/list1"/>
    <dgm:cxn modelId="{2EF4F55E-2EDF-446E-B979-8C2FC4619332}" type="presParOf" srcId="{F4BD75E2-A8B9-4E5E-9367-63C0CE9A517F}" destId="{140ACFC1-610F-42D7-8453-73533986E7AF}" srcOrd="0" destOrd="0" presId="urn:microsoft.com/office/officeart/2005/8/layout/list1"/>
    <dgm:cxn modelId="{5E8D8F55-734E-48C5-81BE-C33F3A4392B6}" type="presParOf" srcId="{F4BD75E2-A8B9-4E5E-9367-63C0CE9A517F}" destId="{0354AC0E-6AAB-4038-A4C3-BF7529DED1A3}" srcOrd="1" destOrd="0" presId="urn:microsoft.com/office/officeart/2005/8/layout/list1"/>
    <dgm:cxn modelId="{1F2592F7-CDE4-4AD2-A6BB-E23362D513EE}" type="presParOf" srcId="{A8BCB99C-59E7-40E0-928B-24D1984E880C}" destId="{5261FF8D-91C2-4A8E-9567-B973077671F2}" srcOrd="1" destOrd="0" presId="urn:microsoft.com/office/officeart/2005/8/layout/list1"/>
    <dgm:cxn modelId="{20638E00-0E98-4B6D-BC67-46050C503F16}" type="presParOf" srcId="{A8BCB99C-59E7-40E0-928B-24D1984E880C}" destId="{B00794C6-DCEB-4440-8357-C4AC13F69419}" srcOrd="2" destOrd="0" presId="urn:microsoft.com/office/officeart/2005/8/layout/list1"/>
    <dgm:cxn modelId="{1BB1B5B7-9964-44FA-988D-82AF7F055C71}" type="presParOf" srcId="{A8BCB99C-59E7-40E0-928B-24D1984E880C}" destId="{FE9FDEF7-312E-4B8E-A827-BB6FEB455F06}" srcOrd="3" destOrd="0" presId="urn:microsoft.com/office/officeart/2005/8/layout/list1"/>
    <dgm:cxn modelId="{38317D06-3EAF-4A7D-B247-077D4F013FEA}" type="presParOf" srcId="{A8BCB99C-59E7-40E0-928B-24D1984E880C}" destId="{65176A45-0A09-469D-9B20-0C8418461A1A}" srcOrd="4" destOrd="0" presId="urn:microsoft.com/office/officeart/2005/8/layout/list1"/>
    <dgm:cxn modelId="{AAE60F2D-295F-4D1E-8D66-A53926045E6F}" type="presParOf" srcId="{65176A45-0A09-469D-9B20-0C8418461A1A}" destId="{C95B1BF6-4B7D-413F-B23D-97EC8FCE27FE}" srcOrd="0" destOrd="0" presId="urn:microsoft.com/office/officeart/2005/8/layout/list1"/>
    <dgm:cxn modelId="{45FB8C02-71D0-4136-A709-084251904945}" type="presParOf" srcId="{65176A45-0A09-469D-9B20-0C8418461A1A}" destId="{98C4F925-7E36-4809-87C2-B6B0C26598A7}" srcOrd="1" destOrd="0" presId="urn:microsoft.com/office/officeart/2005/8/layout/list1"/>
    <dgm:cxn modelId="{200B3E16-96FE-4F59-A734-DB5D683525AA}" type="presParOf" srcId="{A8BCB99C-59E7-40E0-928B-24D1984E880C}" destId="{997CB685-3718-4F67-9A33-6ED1A0EAE848}" srcOrd="5" destOrd="0" presId="urn:microsoft.com/office/officeart/2005/8/layout/list1"/>
    <dgm:cxn modelId="{E07714BD-1156-4B5B-AD23-60FBE8EB96FB}" type="presParOf" srcId="{A8BCB99C-59E7-40E0-928B-24D1984E880C}" destId="{F0EF2945-9589-4968-A1F3-1460738C08F9}" srcOrd="6" destOrd="0" presId="urn:microsoft.com/office/officeart/2005/8/layout/list1"/>
    <dgm:cxn modelId="{D36331D6-98FD-45C9-A862-03D3CA91869D}" type="presParOf" srcId="{A8BCB99C-59E7-40E0-928B-24D1984E880C}" destId="{4099963F-6329-4327-B70C-6E24FCFD989F}" srcOrd="7" destOrd="0" presId="urn:microsoft.com/office/officeart/2005/8/layout/list1"/>
    <dgm:cxn modelId="{B4848E2C-858D-403A-AE94-8658303C094F}" type="presParOf" srcId="{A8BCB99C-59E7-40E0-928B-24D1984E880C}" destId="{C32232D7-8E32-4B93-9048-B22FC7A9E25A}" srcOrd="8" destOrd="0" presId="urn:microsoft.com/office/officeart/2005/8/layout/list1"/>
    <dgm:cxn modelId="{A36AEA76-FE02-40CD-AE25-5E1655D15682}" type="presParOf" srcId="{C32232D7-8E32-4B93-9048-B22FC7A9E25A}" destId="{E658EE57-5138-4168-8169-7463D22E7FAC}" srcOrd="0" destOrd="0" presId="urn:microsoft.com/office/officeart/2005/8/layout/list1"/>
    <dgm:cxn modelId="{9284318C-CB15-4827-8E8A-C2351BF01D17}" type="presParOf" srcId="{C32232D7-8E32-4B93-9048-B22FC7A9E25A}" destId="{4F95C408-55C5-4DD3-BBB8-522ABDFB8B0D}" srcOrd="1" destOrd="0" presId="urn:microsoft.com/office/officeart/2005/8/layout/list1"/>
    <dgm:cxn modelId="{43127AFE-2A4A-4B10-BA74-650747047288}" type="presParOf" srcId="{A8BCB99C-59E7-40E0-928B-24D1984E880C}" destId="{B3682880-01DE-4134-BD7D-D225E767C571}" srcOrd="9" destOrd="0" presId="urn:microsoft.com/office/officeart/2005/8/layout/list1"/>
    <dgm:cxn modelId="{B366514F-03A7-4BBF-BEB1-EC318600D97F}" type="presParOf" srcId="{A8BCB99C-59E7-40E0-928B-24D1984E880C}" destId="{870A6B0E-AD1C-4B53-88B9-DC870481EDAE}" srcOrd="10" destOrd="0" presId="urn:microsoft.com/office/officeart/2005/8/layout/list1"/>
    <dgm:cxn modelId="{50FCA987-2F7A-4459-8F2A-997E9334DC82}" type="presParOf" srcId="{A8BCB99C-59E7-40E0-928B-24D1984E880C}" destId="{F96CF80F-5F93-401A-A583-6A53CC9B3EAF}" srcOrd="11" destOrd="0" presId="urn:microsoft.com/office/officeart/2005/8/layout/list1"/>
    <dgm:cxn modelId="{F7372CBD-8D3B-46DC-B335-287B2B3FF3FE}" type="presParOf" srcId="{A8BCB99C-59E7-40E0-928B-24D1984E880C}" destId="{F48E1C52-7E78-4C37-B4DC-89FE234F28FC}" srcOrd="12" destOrd="0" presId="urn:microsoft.com/office/officeart/2005/8/layout/list1"/>
    <dgm:cxn modelId="{04B965CE-F79F-4E05-8B34-DE75A1DA3826}" type="presParOf" srcId="{F48E1C52-7E78-4C37-B4DC-89FE234F28FC}" destId="{D2EA9267-F67D-4789-8666-2A9F03C248F1}" srcOrd="0" destOrd="0" presId="urn:microsoft.com/office/officeart/2005/8/layout/list1"/>
    <dgm:cxn modelId="{1DF30F8B-2434-4657-A2EC-1CB6D285CE01}" type="presParOf" srcId="{F48E1C52-7E78-4C37-B4DC-89FE234F28FC}" destId="{02975038-70EE-4421-8410-E62BCED015E3}" srcOrd="1" destOrd="0" presId="urn:microsoft.com/office/officeart/2005/8/layout/list1"/>
    <dgm:cxn modelId="{B829D095-93EA-4D31-B02A-DCBA0B098632}" type="presParOf" srcId="{A8BCB99C-59E7-40E0-928B-24D1984E880C}" destId="{79E4F551-E39B-43AA-8C65-24FF11540007}" srcOrd="13" destOrd="0" presId="urn:microsoft.com/office/officeart/2005/8/layout/list1"/>
    <dgm:cxn modelId="{E6F39F2D-A3F8-4B59-B82F-B62297CEFCAE}" type="presParOf" srcId="{A8BCB99C-59E7-40E0-928B-24D1984E880C}" destId="{D50FE721-A970-420E-8E12-60A600204DD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755EA-80D4-4729-9DBB-6452AEA6E3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30FDD9-167D-43C9-B607-7EC37C9A6919}">
      <dgm:prSet custT="1"/>
      <dgm:spPr/>
      <dgm:t>
        <a:bodyPr/>
        <a:lstStyle/>
        <a:p>
          <a:r>
            <a:rPr lang="es-MX" sz="1800" b="1" dirty="0" smtClean="0"/>
            <a:t>FUENTES BIBLIOGRÁFICAS</a:t>
          </a:r>
          <a:endParaRPr lang="es-MX" sz="1800" b="1" dirty="0"/>
        </a:p>
      </dgm:t>
    </dgm:pt>
    <dgm:pt modelId="{B2F86E96-D098-4559-B56D-48FF5B08F3DB}" type="parTrans" cxnId="{A012B6B3-5B08-4865-B822-396E9E48E625}">
      <dgm:prSet/>
      <dgm:spPr/>
      <dgm:t>
        <a:bodyPr/>
        <a:lstStyle/>
        <a:p>
          <a:endParaRPr lang="es-ES"/>
        </a:p>
      </dgm:t>
    </dgm:pt>
    <dgm:pt modelId="{77C27CDB-3F0F-44A8-B2CB-E572791B744D}" type="sibTrans" cxnId="{A012B6B3-5B08-4865-B822-396E9E48E625}">
      <dgm:prSet/>
      <dgm:spPr/>
      <dgm:t>
        <a:bodyPr/>
        <a:lstStyle/>
        <a:p>
          <a:endParaRPr lang="es-ES"/>
        </a:p>
      </dgm:t>
    </dgm:pt>
    <dgm:pt modelId="{3B06B165-1F38-4035-BAEB-A72235EBC6E8}">
      <dgm:prSet custT="1"/>
      <dgm:spPr/>
      <dgm:t>
        <a:bodyPr/>
        <a:lstStyle/>
        <a:p>
          <a:r>
            <a:rPr lang="es-CO" sz="1600" dirty="0" smtClean="0">
              <a:latin typeface="Arial" panose="020B0604020202020204" pitchFamily="34" charset="0"/>
              <a:cs typeface="Arial" panose="020B0604020202020204" pitchFamily="34" charset="0"/>
            </a:rPr>
            <a:t>Santos Diego – 02 de Octubre de 2015 - Aprender Enseñando: La Clave para Un Conocimiento más Profundo - https://www.goconqr.com/es/examtime/blog/aprender-ensenando/</a:t>
          </a:r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E02303-3783-4DC5-ADBF-5E9BBEA883EC}" type="parTrans" cxnId="{6A2223BF-210E-4DBA-B1CE-DEC571C28A47}">
      <dgm:prSet/>
      <dgm:spPr/>
      <dgm:t>
        <a:bodyPr/>
        <a:lstStyle/>
        <a:p>
          <a:endParaRPr lang="es-ES"/>
        </a:p>
      </dgm:t>
    </dgm:pt>
    <dgm:pt modelId="{B6E53403-DBE6-4F5F-9587-D260F97853D9}" type="sibTrans" cxnId="{6A2223BF-210E-4DBA-B1CE-DEC571C28A47}">
      <dgm:prSet/>
      <dgm:spPr/>
      <dgm:t>
        <a:bodyPr/>
        <a:lstStyle/>
        <a:p>
          <a:endParaRPr lang="es-ES"/>
        </a:p>
      </dgm:t>
    </dgm:pt>
    <dgm:pt modelId="{5961FA0D-EC35-4B3D-9A0D-DE8B13C3E108}">
      <dgm:prSet custT="1"/>
      <dgm:spPr/>
      <dgm:t>
        <a:bodyPr/>
        <a:lstStyle/>
        <a:p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F59301-6369-4E97-BEC9-FA5813C8176A}" type="parTrans" cxnId="{395264FB-D4CE-4FB7-95C6-91F65E0A667F}">
      <dgm:prSet/>
      <dgm:spPr/>
      <dgm:t>
        <a:bodyPr/>
        <a:lstStyle/>
        <a:p>
          <a:endParaRPr lang="es-ES"/>
        </a:p>
      </dgm:t>
    </dgm:pt>
    <dgm:pt modelId="{35A24683-5247-4520-ABC0-E135D3404BA7}" type="sibTrans" cxnId="{395264FB-D4CE-4FB7-95C6-91F65E0A667F}">
      <dgm:prSet/>
      <dgm:spPr/>
      <dgm:t>
        <a:bodyPr/>
        <a:lstStyle/>
        <a:p>
          <a:endParaRPr lang="es-ES"/>
        </a:p>
      </dgm:t>
    </dgm:pt>
    <dgm:pt modelId="{A8148300-A8A9-4C0A-BA30-AE88EC66BE67}">
      <dgm:prSet custT="1"/>
      <dgm:spPr/>
      <dgm:t>
        <a:bodyPr/>
        <a:lstStyle/>
        <a:p>
          <a:r>
            <a:rPr lang="es-CO" sz="1600" dirty="0" smtClean="0">
              <a:latin typeface="Arial" panose="020B0604020202020204" pitchFamily="34" charset="0"/>
              <a:cs typeface="Arial" panose="020B0604020202020204" pitchFamily="34" charset="0"/>
            </a:rPr>
            <a:t>Beatriz Álvarez Rivera – Aprende a Aprender estrategias metodológicas -  Educar por competencias – </a:t>
          </a:r>
          <a:r>
            <a:rPr lang="es-CO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trilema</a:t>
          </a:r>
          <a:r>
            <a:rPr lang="es-CO" sz="1600" dirty="0" smtClean="0">
              <a:latin typeface="Arial" panose="020B0604020202020204" pitchFamily="34" charset="0"/>
              <a:cs typeface="Arial" panose="020B0604020202020204" pitchFamily="34" charset="0"/>
            </a:rPr>
            <a:t> educación- http://www.chcsa.org/documentos/recursos/Rec_1286.pdf</a:t>
          </a:r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9D4A4C-D462-4D00-BACC-BF1DE2E8CA5F}" type="parTrans" cxnId="{C3D9AFEB-212F-4A5C-B3CB-5E5DCC6607D9}">
      <dgm:prSet/>
      <dgm:spPr/>
      <dgm:t>
        <a:bodyPr/>
        <a:lstStyle/>
        <a:p>
          <a:endParaRPr lang="es-ES"/>
        </a:p>
      </dgm:t>
    </dgm:pt>
    <dgm:pt modelId="{AC70E733-FD32-4513-BED7-A9F126B0C731}" type="sibTrans" cxnId="{C3D9AFEB-212F-4A5C-B3CB-5E5DCC6607D9}">
      <dgm:prSet/>
      <dgm:spPr/>
      <dgm:t>
        <a:bodyPr/>
        <a:lstStyle/>
        <a:p>
          <a:endParaRPr lang="es-ES"/>
        </a:p>
      </dgm:t>
    </dgm:pt>
    <dgm:pt modelId="{A8BCB99C-59E7-40E0-928B-24D1984E880C}" type="pres">
      <dgm:prSet presAssocID="{70F755EA-80D4-4729-9DBB-6452AEA6E3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0CAF69F-C63E-4643-A9E2-59D1DE5ABAA4}" type="pres">
      <dgm:prSet presAssocID="{3230FDD9-167D-43C9-B607-7EC37C9A6919}" presName="parentLin" presStyleCnt="0"/>
      <dgm:spPr/>
    </dgm:pt>
    <dgm:pt modelId="{6F30B23D-0D1C-4E45-8289-8BF7917B61C9}" type="pres">
      <dgm:prSet presAssocID="{3230FDD9-167D-43C9-B607-7EC37C9A6919}" presName="parentLeftMargin" presStyleLbl="node1" presStyleIdx="0" presStyleCnt="1"/>
      <dgm:spPr/>
      <dgm:t>
        <a:bodyPr/>
        <a:lstStyle/>
        <a:p>
          <a:endParaRPr lang="es-ES"/>
        </a:p>
      </dgm:t>
    </dgm:pt>
    <dgm:pt modelId="{0E6BE9D6-3669-43F3-BA5D-06AED20285BE}" type="pres">
      <dgm:prSet presAssocID="{3230FDD9-167D-43C9-B607-7EC37C9A6919}" presName="parentText" presStyleLbl="node1" presStyleIdx="0" presStyleCnt="1" custScaleY="31933" custLinFactNeighborX="-6429" custLinFactNeighborY="-434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AA1CD6-0B6B-4012-93F0-F76FCCDB031D}" type="pres">
      <dgm:prSet presAssocID="{3230FDD9-167D-43C9-B607-7EC37C9A6919}" presName="negativeSpace" presStyleCnt="0"/>
      <dgm:spPr/>
    </dgm:pt>
    <dgm:pt modelId="{4A05AAD4-D052-4A9C-B6EF-126F651398A4}" type="pres">
      <dgm:prSet presAssocID="{3230FDD9-167D-43C9-B607-7EC37C9A6919}" presName="childText" presStyleLbl="conFgAcc1" presStyleIdx="0" presStyleCnt="1" custScaleY="634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E0DB8C3-CE23-4E61-9ECA-534CDEDC42EA}" type="presOf" srcId="{70F755EA-80D4-4729-9DBB-6452AEA6E3B3}" destId="{A8BCB99C-59E7-40E0-928B-24D1984E880C}" srcOrd="0" destOrd="0" presId="urn:microsoft.com/office/officeart/2005/8/layout/list1"/>
    <dgm:cxn modelId="{5C1445A2-F36C-497D-83C7-90D90A7FF178}" type="presOf" srcId="{3230FDD9-167D-43C9-B607-7EC37C9A6919}" destId="{0E6BE9D6-3669-43F3-BA5D-06AED20285BE}" srcOrd="1" destOrd="0" presId="urn:microsoft.com/office/officeart/2005/8/layout/list1"/>
    <dgm:cxn modelId="{CA50913E-61B5-4371-9462-5AF25DD6C04D}" type="presOf" srcId="{3230FDD9-167D-43C9-B607-7EC37C9A6919}" destId="{6F30B23D-0D1C-4E45-8289-8BF7917B61C9}" srcOrd="0" destOrd="0" presId="urn:microsoft.com/office/officeart/2005/8/layout/list1"/>
    <dgm:cxn modelId="{C8057300-504A-4AFD-AB3C-CA6138BCB09D}" type="presOf" srcId="{5961FA0D-EC35-4B3D-9A0D-DE8B13C3E108}" destId="{4A05AAD4-D052-4A9C-B6EF-126F651398A4}" srcOrd="0" destOrd="2" presId="urn:microsoft.com/office/officeart/2005/8/layout/list1"/>
    <dgm:cxn modelId="{395264FB-D4CE-4FB7-95C6-91F65E0A667F}" srcId="{3230FDD9-167D-43C9-B607-7EC37C9A6919}" destId="{5961FA0D-EC35-4B3D-9A0D-DE8B13C3E108}" srcOrd="2" destOrd="0" parTransId="{3AF59301-6369-4E97-BEC9-FA5813C8176A}" sibTransId="{35A24683-5247-4520-ABC0-E135D3404BA7}"/>
    <dgm:cxn modelId="{C3D9AFEB-212F-4A5C-B3CB-5E5DCC6607D9}" srcId="{3230FDD9-167D-43C9-B607-7EC37C9A6919}" destId="{A8148300-A8A9-4C0A-BA30-AE88EC66BE67}" srcOrd="1" destOrd="0" parTransId="{D49D4A4C-D462-4D00-BACC-BF1DE2E8CA5F}" sibTransId="{AC70E733-FD32-4513-BED7-A9F126B0C731}"/>
    <dgm:cxn modelId="{A012B6B3-5B08-4865-B822-396E9E48E625}" srcId="{70F755EA-80D4-4729-9DBB-6452AEA6E3B3}" destId="{3230FDD9-167D-43C9-B607-7EC37C9A6919}" srcOrd="0" destOrd="0" parTransId="{B2F86E96-D098-4559-B56D-48FF5B08F3DB}" sibTransId="{77C27CDB-3F0F-44A8-B2CB-E572791B744D}"/>
    <dgm:cxn modelId="{06523E18-640F-4F1B-ACED-697F02703F64}" type="presOf" srcId="{A8148300-A8A9-4C0A-BA30-AE88EC66BE67}" destId="{4A05AAD4-D052-4A9C-B6EF-126F651398A4}" srcOrd="0" destOrd="1" presId="urn:microsoft.com/office/officeart/2005/8/layout/list1"/>
    <dgm:cxn modelId="{8C5C6892-B533-47DB-89CD-80CDE8AAB800}" type="presOf" srcId="{3B06B165-1F38-4035-BAEB-A72235EBC6E8}" destId="{4A05AAD4-D052-4A9C-B6EF-126F651398A4}" srcOrd="0" destOrd="0" presId="urn:microsoft.com/office/officeart/2005/8/layout/list1"/>
    <dgm:cxn modelId="{6A2223BF-210E-4DBA-B1CE-DEC571C28A47}" srcId="{3230FDD9-167D-43C9-B607-7EC37C9A6919}" destId="{3B06B165-1F38-4035-BAEB-A72235EBC6E8}" srcOrd="0" destOrd="0" parTransId="{7AE02303-3783-4DC5-ADBF-5E9BBEA883EC}" sibTransId="{B6E53403-DBE6-4F5F-9587-D260F97853D9}"/>
    <dgm:cxn modelId="{68201B2C-71FF-404C-BE38-FC4DFEC21CCC}" type="presParOf" srcId="{A8BCB99C-59E7-40E0-928B-24D1984E880C}" destId="{00CAF69F-C63E-4643-A9E2-59D1DE5ABAA4}" srcOrd="0" destOrd="0" presId="urn:microsoft.com/office/officeart/2005/8/layout/list1"/>
    <dgm:cxn modelId="{0B9BADBB-4F12-412D-B012-0A196CD56266}" type="presParOf" srcId="{00CAF69F-C63E-4643-A9E2-59D1DE5ABAA4}" destId="{6F30B23D-0D1C-4E45-8289-8BF7917B61C9}" srcOrd="0" destOrd="0" presId="urn:microsoft.com/office/officeart/2005/8/layout/list1"/>
    <dgm:cxn modelId="{AF925D9F-DD09-44DB-A0C3-59FC50CB52D0}" type="presParOf" srcId="{00CAF69F-C63E-4643-A9E2-59D1DE5ABAA4}" destId="{0E6BE9D6-3669-43F3-BA5D-06AED20285BE}" srcOrd="1" destOrd="0" presId="urn:microsoft.com/office/officeart/2005/8/layout/list1"/>
    <dgm:cxn modelId="{0C4B8C52-3534-4BC8-BFEA-C3717EA4AF26}" type="presParOf" srcId="{A8BCB99C-59E7-40E0-928B-24D1984E880C}" destId="{FBAA1CD6-0B6B-4012-93F0-F76FCCDB031D}" srcOrd="1" destOrd="0" presId="urn:microsoft.com/office/officeart/2005/8/layout/list1"/>
    <dgm:cxn modelId="{BD975BC7-BBD1-4E4E-915F-D5D4ACD893EE}" type="presParOf" srcId="{A8BCB99C-59E7-40E0-928B-24D1984E880C}" destId="{4A05AAD4-D052-4A9C-B6EF-126F651398A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F755EA-80D4-4729-9DBB-6452AEA6E3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A0223F9-98E4-450F-8B4C-23B1D945B117}">
      <dgm:prSet phldrT="[Texto]" custT="1"/>
      <dgm:spPr/>
      <dgm:t>
        <a:bodyPr/>
        <a:lstStyle/>
        <a:p>
          <a:r>
            <a:rPr lang="es-ES" sz="1800" b="1" dirty="0" smtClean="0"/>
            <a:t>DEFINICION</a:t>
          </a:r>
          <a:endParaRPr lang="es-ES" sz="1800" b="1" dirty="0"/>
        </a:p>
      </dgm:t>
    </dgm:pt>
    <dgm:pt modelId="{80846620-C946-4F39-9601-ED31B168684A}" type="parTrans" cxnId="{651B9E9C-2694-4F2D-AEDD-957BF8F3DBF7}">
      <dgm:prSet/>
      <dgm:spPr/>
      <dgm:t>
        <a:bodyPr/>
        <a:lstStyle/>
        <a:p>
          <a:endParaRPr lang="es-ES"/>
        </a:p>
      </dgm:t>
    </dgm:pt>
    <dgm:pt modelId="{E64EEE7B-E2DD-48F4-97E5-460BA5BCDF89}" type="sibTrans" cxnId="{651B9E9C-2694-4F2D-AEDD-957BF8F3DBF7}">
      <dgm:prSet/>
      <dgm:spPr/>
      <dgm:t>
        <a:bodyPr/>
        <a:lstStyle/>
        <a:p>
          <a:endParaRPr lang="es-ES"/>
        </a:p>
      </dgm:t>
    </dgm:pt>
    <dgm:pt modelId="{4A81807D-7992-40BC-83B1-DB489002F43D}">
      <dgm:prSet phldrT="[Texto]" custT="1"/>
      <dgm:spPr/>
      <dgm:t>
        <a:bodyPr/>
        <a:lstStyle/>
        <a:p>
          <a:r>
            <a:rPr lang="es-ES" sz="1800" b="1" dirty="0" smtClean="0"/>
            <a:t>USOS</a:t>
          </a:r>
          <a:endParaRPr lang="es-ES" sz="1800" b="1" dirty="0"/>
        </a:p>
      </dgm:t>
    </dgm:pt>
    <dgm:pt modelId="{78557DD2-7EFF-4D81-B75F-2386A500CD36}" type="parTrans" cxnId="{A945255B-E860-4D17-8579-172FAF4521B7}">
      <dgm:prSet/>
      <dgm:spPr/>
      <dgm:t>
        <a:bodyPr/>
        <a:lstStyle/>
        <a:p>
          <a:endParaRPr lang="es-ES"/>
        </a:p>
      </dgm:t>
    </dgm:pt>
    <dgm:pt modelId="{DE63D042-04E7-425D-B91E-8CAD373E2EF0}" type="sibTrans" cxnId="{A945255B-E860-4D17-8579-172FAF4521B7}">
      <dgm:prSet/>
      <dgm:spPr/>
      <dgm:t>
        <a:bodyPr/>
        <a:lstStyle/>
        <a:p>
          <a:endParaRPr lang="es-ES"/>
        </a:p>
      </dgm:t>
    </dgm:pt>
    <dgm:pt modelId="{00D8855E-D780-41D8-957A-4F48F4EAF889}">
      <dgm:prSet phldrT="[Texto]" custT="1"/>
      <dgm:spPr/>
      <dgm:t>
        <a:bodyPr/>
        <a:lstStyle/>
        <a:p>
          <a:r>
            <a:rPr lang="es-ES" sz="1800" b="1" dirty="0" smtClean="0"/>
            <a:t>VENTAJAS</a:t>
          </a:r>
          <a:endParaRPr lang="es-ES" sz="1800" b="1" dirty="0"/>
        </a:p>
      </dgm:t>
    </dgm:pt>
    <dgm:pt modelId="{E9D1584A-6984-4D59-B8BF-282F52E109AD}" type="parTrans" cxnId="{2E69838B-19E7-49A0-B686-C1643A8179E2}">
      <dgm:prSet/>
      <dgm:spPr/>
      <dgm:t>
        <a:bodyPr/>
        <a:lstStyle/>
        <a:p>
          <a:endParaRPr lang="es-ES"/>
        </a:p>
      </dgm:t>
    </dgm:pt>
    <dgm:pt modelId="{2F1C5C2E-3000-4CE1-8ED1-9A0C130F35A4}" type="sibTrans" cxnId="{2E69838B-19E7-49A0-B686-C1643A8179E2}">
      <dgm:prSet/>
      <dgm:spPr/>
      <dgm:t>
        <a:bodyPr/>
        <a:lstStyle/>
        <a:p>
          <a:endParaRPr lang="es-ES"/>
        </a:p>
      </dgm:t>
    </dgm:pt>
    <dgm:pt modelId="{F9EA50E1-E623-4FBD-AF3E-20C9E03A42E8}">
      <dgm:prSet custT="1"/>
      <dgm:spPr/>
      <dgm:t>
        <a:bodyPr/>
        <a:lstStyle/>
        <a:p>
          <a:r>
            <a:rPr lang="es-MX" sz="1400" b="1" dirty="0" smtClean="0"/>
            <a:t>FORMA DE UTILIZARLA EN SU PROCESO DE ENSEÑANZA APRENDIZAJE</a:t>
          </a:r>
          <a:endParaRPr lang="es-MX" sz="1400" b="1" dirty="0"/>
        </a:p>
      </dgm:t>
    </dgm:pt>
    <dgm:pt modelId="{941E8DFB-3542-412D-BB80-8143585A6EB7}" type="parTrans" cxnId="{605583F0-14E9-47F7-90A3-47F878302E72}">
      <dgm:prSet/>
      <dgm:spPr/>
      <dgm:t>
        <a:bodyPr/>
        <a:lstStyle/>
        <a:p>
          <a:endParaRPr lang="es-ES"/>
        </a:p>
      </dgm:t>
    </dgm:pt>
    <dgm:pt modelId="{C41C51F4-1A4C-4519-A3ED-DB12A022E5E7}" type="sibTrans" cxnId="{605583F0-14E9-47F7-90A3-47F878302E72}">
      <dgm:prSet/>
      <dgm:spPr/>
      <dgm:t>
        <a:bodyPr/>
        <a:lstStyle/>
        <a:p>
          <a:endParaRPr lang="es-ES"/>
        </a:p>
      </dgm:t>
    </dgm:pt>
    <dgm:pt modelId="{3ABB32AF-2828-4113-B16C-10BB0331F284}">
      <dgm:prSet custT="1"/>
      <dgm:spPr/>
      <dgm:t>
        <a:bodyPr/>
        <a:lstStyle/>
        <a:p>
          <a:pPr algn="just"/>
          <a:r>
            <a:rPr lang="es-CO" sz="1400" dirty="0" smtClean="0">
              <a:latin typeface="Arial" panose="020B0604020202020204" pitchFamily="34" charset="0"/>
              <a:cs typeface="Arial" panose="020B0604020202020204" pitchFamily="34" charset="0"/>
            </a:rPr>
            <a:t>Consiste en realizar un resumen  de los más destacado sobre el tema estudiado, con nuestras propias palabras para así recordarlo más fácilmente</a:t>
          </a:r>
          <a:r>
            <a:rPr lang="es-CO" sz="1600" dirty="0" smtClean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A746C5-71AD-4EFC-9A73-22CC7D37921C}" type="parTrans" cxnId="{CE9751E2-6E9B-408A-B0DF-47B0FFE986FB}">
      <dgm:prSet/>
      <dgm:spPr/>
      <dgm:t>
        <a:bodyPr/>
        <a:lstStyle/>
        <a:p>
          <a:endParaRPr lang="es-ES"/>
        </a:p>
      </dgm:t>
    </dgm:pt>
    <dgm:pt modelId="{8A856A5C-8BB8-4FF6-BC5B-D80D4EEAEA8A}" type="sibTrans" cxnId="{CE9751E2-6E9B-408A-B0DF-47B0FFE986FB}">
      <dgm:prSet/>
      <dgm:spPr/>
      <dgm:t>
        <a:bodyPr/>
        <a:lstStyle/>
        <a:p>
          <a:endParaRPr lang="es-ES"/>
        </a:p>
      </dgm:t>
    </dgm:pt>
    <dgm:pt modelId="{772F7089-051F-429E-894E-EE0F406A05AB}">
      <dgm:prSet custT="1"/>
      <dgm:spPr/>
      <dgm:t>
        <a:bodyPr/>
        <a:lstStyle/>
        <a:p>
          <a:r>
            <a:rPr lang="es-ES" sz="1600" dirty="0" smtClean="0">
              <a:latin typeface="Arial" panose="020B0604020202020204" pitchFamily="34" charset="0"/>
              <a:cs typeface="Arial" panose="020B0604020202020204" pitchFamily="34" charset="0"/>
            </a:rPr>
            <a:t>Ayuda a pensar y visualizar la información </a:t>
          </a:r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B79C16-7615-4162-812E-481B0BC8ED44}" type="parTrans" cxnId="{3B5D9852-D6B7-4954-896A-2A43B86AE09F}">
      <dgm:prSet/>
      <dgm:spPr/>
      <dgm:t>
        <a:bodyPr/>
        <a:lstStyle/>
        <a:p>
          <a:endParaRPr lang="es-ES"/>
        </a:p>
      </dgm:t>
    </dgm:pt>
    <dgm:pt modelId="{07E357D7-35D5-442B-BE00-FA4213683AE2}" type="sibTrans" cxnId="{3B5D9852-D6B7-4954-896A-2A43B86AE09F}">
      <dgm:prSet/>
      <dgm:spPr/>
      <dgm:t>
        <a:bodyPr/>
        <a:lstStyle/>
        <a:p>
          <a:endParaRPr lang="es-ES"/>
        </a:p>
      </dgm:t>
    </dgm:pt>
    <dgm:pt modelId="{062B1A03-C96E-4C63-A3F2-94D537B12FD3}">
      <dgm:prSet custT="1"/>
      <dgm:spPr/>
      <dgm:t>
        <a:bodyPr/>
        <a:lstStyle/>
        <a:p>
          <a:r>
            <a:rPr lang="es-ES" sz="1600" dirty="0" smtClean="0">
              <a:latin typeface="Arial" panose="020B0604020202020204" pitchFamily="34" charset="0"/>
              <a:cs typeface="Arial" panose="020B0604020202020204" pitchFamily="34" charset="0"/>
            </a:rPr>
            <a:t>Se analiza la información mientras se escribe </a:t>
          </a:r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9B9F2E-65B2-4F72-8816-F0FD1AC4DC5D}" type="parTrans" cxnId="{501245B8-6C1F-4854-8E51-903A3019238F}">
      <dgm:prSet/>
      <dgm:spPr/>
      <dgm:t>
        <a:bodyPr/>
        <a:lstStyle/>
        <a:p>
          <a:endParaRPr lang="es-ES"/>
        </a:p>
      </dgm:t>
    </dgm:pt>
    <dgm:pt modelId="{D0F97FC1-DF84-4C9A-9C94-EC7AE7976F2C}" type="sibTrans" cxnId="{501245B8-6C1F-4854-8E51-903A3019238F}">
      <dgm:prSet/>
      <dgm:spPr/>
      <dgm:t>
        <a:bodyPr/>
        <a:lstStyle/>
        <a:p>
          <a:endParaRPr lang="es-ES"/>
        </a:p>
      </dgm:t>
    </dgm:pt>
    <dgm:pt modelId="{54A654C8-1CC2-4069-B7BF-D1CB8912FF24}">
      <dgm:prSet custT="1"/>
      <dgm:spPr/>
      <dgm:t>
        <a:bodyPr/>
        <a:lstStyle/>
        <a:p>
          <a:r>
            <a:rPr lang="es-ES" sz="1600" dirty="0" smtClean="0">
              <a:latin typeface="Arial" panose="020B0604020202020204" pitchFamily="34" charset="0"/>
              <a:cs typeface="Arial" panose="020B0604020202020204" pitchFamily="34" charset="0"/>
            </a:rPr>
            <a:t>Aporta en retener el conocimiento </a:t>
          </a:r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605160-15D0-4BD4-AAFD-27E485F64C58}" type="parTrans" cxnId="{92A880CF-3E42-4F9E-A4C7-7DBB6D87CB8D}">
      <dgm:prSet/>
      <dgm:spPr/>
      <dgm:t>
        <a:bodyPr/>
        <a:lstStyle/>
        <a:p>
          <a:endParaRPr lang="es-ES"/>
        </a:p>
      </dgm:t>
    </dgm:pt>
    <dgm:pt modelId="{9717BA7D-3A6E-4CFB-AB6E-9F635191B28F}" type="sibTrans" cxnId="{92A880CF-3E42-4F9E-A4C7-7DBB6D87CB8D}">
      <dgm:prSet/>
      <dgm:spPr/>
      <dgm:t>
        <a:bodyPr/>
        <a:lstStyle/>
        <a:p>
          <a:endParaRPr lang="es-ES"/>
        </a:p>
      </dgm:t>
    </dgm:pt>
    <dgm:pt modelId="{065E6D80-5EE8-4E73-8C17-97C0B957B198}">
      <dgm:prSet custT="1"/>
      <dgm:spPr/>
      <dgm:t>
        <a:bodyPr/>
        <a:lstStyle/>
        <a:p>
          <a:pPr algn="just"/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2BCA64-F361-4BB1-B4A1-5E6E6A8E158D}" type="parTrans" cxnId="{65FC3AE9-AE66-464E-89C1-18FE8FB12D54}">
      <dgm:prSet/>
      <dgm:spPr/>
      <dgm:t>
        <a:bodyPr/>
        <a:lstStyle/>
        <a:p>
          <a:endParaRPr lang="es-ES"/>
        </a:p>
      </dgm:t>
    </dgm:pt>
    <dgm:pt modelId="{797FFC5E-5445-4D52-B159-9466B0DD951E}" type="sibTrans" cxnId="{65FC3AE9-AE66-464E-89C1-18FE8FB12D54}">
      <dgm:prSet/>
      <dgm:spPr/>
      <dgm:t>
        <a:bodyPr/>
        <a:lstStyle/>
        <a:p>
          <a:endParaRPr lang="es-ES"/>
        </a:p>
      </dgm:t>
    </dgm:pt>
    <dgm:pt modelId="{3D0E5760-1ED3-4A23-AC13-91D705001193}">
      <dgm:prSet custT="1"/>
      <dgm:spPr/>
      <dgm:t>
        <a:bodyPr/>
        <a:lstStyle/>
        <a:p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10F756-6B65-44F9-BA16-716C1D4D1D97}" type="parTrans" cxnId="{DF2D0C1C-865A-485F-9DC0-163CE72DAFF1}">
      <dgm:prSet/>
      <dgm:spPr/>
      <dgm:t>
        <a:bodyPr/>
        <a:lstStyle/>
        <a:p>
          <a:endParaRPr lang="es-ES"/>
        </a:p>
      </dgm:t>
    </dgm:pt>
    <dgm:pt modelId="{49F3644A-AAC1-4AB9-A02A-AE51B4D0B1D1}" type="sibTrans" cxnId="{DF2D0C1C-865A-485F-9DC0-163CE72DAFF1}">
      <dgm:prSet/>
      <dgm:spPr/>
      <dgm:t>
        <a:bodyPr/>
        <a:lstStyle/>
        <a:p>
          <a:endParaRPr lang="es-ES"/>
        </a:p>
      </dgm:t>
    </dgm:pt>
    <dgm:pt modelId="{A521BBCB-99CF-429E-AFAF-AAE49E579CC4}">
      <dgm:prSet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Para mi proceso de aprendizaje de acuerdo a mis canal perceptual es muy práctico dado que capto de mejor manera si al hacer mis apuntes visualizo lo que estoy aprendiendo</a:t>
          </a:r>
          <a:r>
            <a:rPr lang="es-ES" dirty="0" smtClean="0"/>
            <a:t>. </a:t>
          </a:r>
          <a:endParaRPr lang="es-ES" dirty="0"/>
        </a:p>
      </dgm:t>
    </dgm:pt>
    <dgm:pt modelId="{3360E93D-CCD9-45A3-9F0F-5EA6CAAFA571}" type="parTrans" cxnId="{EAB62BEA-BCB7-43DA-998F-1B4285CF96E8}">
      <dgm:prSet/>
      <dgm:spPr/>
      <dgm:t>
        <a:bodyPr/>
        <a:lstStyle/>
        <a:p>
          <a:endParaRPr lang="es-ES"/>
        </a:p>
      </dgm:t>
    </dgm:pt>
    <dgm:pt modelId="{E9F6E2CA-381F-4934-A819-EC857A98720B}" type="sibTrans" cxnId="{EAB62BEA-BCB7-43DA-998F-1B4285CF96E8}">
      <dgm:prSet/>
      <dgm:spPr/>
      <dgm:t>
        <a:bodyPr/>
        <a:lstStyle/>
        <a:p>
          <a:endParaRPr lang="es-ES"/>
        </a:p>
      </dgm:t>
    </dgm:pt>
    <dgm:pt modelId="{02ED229A-5391-4138-BA2D-0CEFD42F8B87}">
      <dgm:prSet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Se utiliza para extraer información relevante de el tema 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C68ADF-CE90-4905-BDA0-C0A616CD1CD4}" type="parTrans" cxnId="{488F202B-0E53-4599-9A63-96979E0F5643}">
      <dgm:prSet/>
      <dgm:spPr/>
      <dgm:t>
        <a:bodyPr/>
        <a:lstStyle/>
        <a:p>
          <a:endParaRPr lang="es-ES"/>
        </a:p>
      </dgm:t>
    </dgm:pt>
    <dgm:pt modelId="{FB87DCFC-388D-4E7F-A417-DB5379D8789B}" type="sibTrans" cxnId="{488F202B-0E53-4599-9A63-96979E0F5643}">
      <dgm:prSet/>
      <dgm:spPr/>
      <dgm:t>
        <a:bodyPr/>
        <a:lstStyle/>
        <a:p>
          <a:endParaRPr lang="es-ES"/>
        </a:p>
      </dgm:t>
    </dgm:pt>
    <dgm:pt modelId="{ED53F3E7-1EB6-4638-974C-9790CA7D2363}">
      <dgm:prSet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Para tener información a la cual se pueda tener acceso en cualquier momentos que se necesite. 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1A7119-66A8-47F0-BF43-3366C7CA06C0}" type="parTrans" cxnId="{FB2B44D0-2AB8-4F27-872B-C42C6E9C086D}">
      <dgm:prSet/>
      <dgm:spPr/>
      <dgm:t>
        <a:bodyPr/>
        <a:lstStyle/>
        <a:p>
          <a:endParaRPr lang="es-ES"/>
        </a:p>
      </dgm:t>
    </dgm:pt>
    <dgm:pt modelId="{2906B607-578F-4304-A7FA-685E8D34C7C2}" type="sibTrans" cxnId="{FB2B44D0-2AB8-4F27-872B-C42C6E9C086D}">
      <dgm:prSet/>
      <dgm:spPr/>
      <dgm:t>
        <a:bodyPr/>
        <a:lstStyle/>
        <a:p>
          <a:endParaRPr lang="es-ES"/>
        </a:p>
      </dgm:t>
    </dgm:pt>
    <dgm:pt modelId="{968A7C82-BFB3-4ECF-A2FA-CE4782B56F6D}">
      <dgm:prSet/>
      <dgm:spPr/>
      <dgm:t>
        <a:bodyPr/>
        <a:lstStyle/>
        <a:p>
          <a:endParaRPr lang="es-ES" dirty="0"/>
        </a:p>
      </dgm:t>
    </dgm:pt>
    <dgm:pt modelId="{4E62C9C0-B7E0-4E93-94EE-974535665937}" type="parTrans" cxnId="{41D332C2-50C5-4534-A8BD-E60F585B906B}">
      <dgm:prSet/>
      <dgm:spPr/>
      <dgm:t>
        <a:bodyPr/>
        <a:lstStyle/>
        <a:p>
          <a:endParaRPr lang="es-ES"/>
        </a:p>
      </dgm:t>
    </dgm:pt>
    <dgm:pt modelId="{CD94A339-61A9-4062-A7E2-0E5179A4C192}" type="sibTrans" cxnId="{41D332C2-50C5-4534-A8BD-E60F585B906B}">
      <dgm:prSet/>
      <dgm:spPr/>
      <dgm:t>
        <a:bodyPr/>
        <a:lstStyle/>
        <a:p>
          <a:endParaRPr lang="es-ES"/>
        </a:p>
      </dgm:t>
    </dgm:pt>
    <dgm:pt modelId="{A8BCB99C-59E7-40E0-928B-24D1984E880C}" type="pres">
      <dgm:prSet presAssocID="{70F755EA-80D4-4729-9DBB-6452AEA6E3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4BD75E2-A8B9-4E5E-9367-63C0CE9A517F}" type="pres">
      <dgm:prSet presAssocID="{FA0223F9-98E4-450F-8B4C-23B1D945B117}" presName="parentLin" presStyleCnt="0"/>
      <dgm:spPr/>
    </dgm:pt>
    <dgm:pt modelId="{140ACFC1-610F-42D7-8453-73533986E7AF}" type="pres">
      <dgm:prSet presAssocID="{FA0223F9-98E4-450F-8B4C-23B1D945B117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0354AC0E-6AAB-4038-A4C3-BF7529DED1A3}" type="pres">
      <dgm:prSet presAssocID="{FA0223F9-98E4-450F-8B4C-23B1D945B117}" presName="parentText" presStyleLbl="node1" presStyleIdx="0" presStyleCnt="4" custScaleY="28824" custLinFactNeighborX="-6429" custLinFactNeighborY="-1840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61FF8D-91C2-4A8E-9567-B973077671F2}" type="pres">
      <dgm:prSet presAssocID="{FA0223F9-98E4-450F-8B4C-23B1D945B117}" presName="negativeSpace" presStyleCnt="0"/>
      <dgm:spPr/>
    </dgm:pt>
    <dgm:pt modelId="{B00794C6-DCEB-4440-8357-C4AC13F69419}" type="pres">
      <dgm:prSet presAssocID="{FA0223F9-98E4-450F-8B4C-23B1D945B117}" presName="childText" presStyleLbl="conFgAcc1" presStyleIdx="0" presStyleCnt="4" custScaleY="562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9FDEF7-312E-4B8E-A827-BB6FEB455F06}" type="pres">
      <dgm:prSet presAssocID="{E64EEE7B-E2DD-48F4-97E5-460BA5BCDF89}" presName="spaceBetweenRectangles" presStyleCnt="0"/>
      <dgm:spPr/>
    </dgm:pt>
    <dgm:pt modelId="{65176A45-0A09-469D-9B20-0C8418461A1A}" type="pres">
      <dgm:prSet presAssocID="{4A81807D-7992-40BC-83B1-DB489002F43D}" presName="parentLin" presStyleCnt="0"/>
      <dgm:spPr/>
    </dgm:pt>
    <dgm:pt modelId="{C95B1BF6-4B7D-413F-B23D-97EC8FCE27FE}" type="pres">
      <dgm:prSet presAssocID="{4A81807D-7992-40BC-83B1-DB489002F43D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8C4F925-7E36-4809-87C2-B6B0C26598A7}" type="pres">
      <dgm:prSet presAssocID="{4A81807D-7992-40BC-83B1-DB489002F43D}" presName="parentText" presStyleLbl="node1" presStyleIdx="1" presStyleCnt="4" custScaleY="27142" custLinFactNeighborX="-16071" custLinFactNeighborY="-1843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7CB685-3718-4F67-9A33-6ED1A0EAE848}" type="pres">
      <dgm:prSet presAssocID="{4A81807D-7992-40BC-83B1-DB489002F43D}" presName="negativeSpace" presStyleCnt="0"/>
      <dgm:spPr/>
    </dgm:pt>
    <dgm:pt modelId="{F0EF2945-9589-4968-A1F3-1460738C08F9}" type="pres">
      <dgm:prSet presAssocID="{4A81807D-7992-40BC-83B1-DB489002F43D}" presName="childText" presStyleLbl="conFgAcc1" presStyleIdx="1" presStyleCnt="4" custScaleY="16460" custLinFactY="972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99963F-6329-4327-B70C-6E24FCFD989F}" type="pres">
      <dgm:prSet presAssocID="{DE63D042-04E7-425D-B91E-8CAD373E2EF0}" presName="spaceBetweenRectangles" presStyleCnt="0"/>
      <dgm:spPr/>
    </dgm:pt>
    <dgm:pt modelId="{C32232D7-8E32-4B93-9048-B22FC7A9E25A}" type="pres">
      <dgm:prSet presAssocID="{00D8855E-D780-41D8-957A-4F48F4EAF889}" presName="parentLin" presStyleCnt="0"/>
      <dgm:spPr/>
    </dgm:pt>
    <dgm:pt modelId="{E658EE57-5138-4168-8169-7463D22E7FAC}" type="pres">
      <dgm:prSet presAssocID="{00D8855E-D780-41D8-957A-4F48F4EAF889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4F95C408-55C5-4DD3-BBB8-522ABDFB8B0D}" type="pres">
      <dgm:prSet presAssocID="{00D8855E-D780-41D8-957A-4F48F4EAF889}" presName="parentText" presStyleLbl="node1" presStyleIdx="2" presStyleCnt="4" custScaleY="27470" custLinFactNeighborX="-16429" custLinFactNeighborY="-2459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682880-01DE-4134-BD7D-D225E767C571}" type="pres">
      <dgm:prSet presAssocID="{00D8855E-D780-41D8-957A-4F48F4EAF889}" presName="negativeSpace" presStyleCnt="0"/>
      <dgm:spPr/>
    </dgm:pt>
    <dgm:pt modelId="{870A6B0E-AD1C-4B53-88B9-DC870481EDAE}" type="pres">
      <dgm:prSet presAssocID="{00D8855E-D780-41D8-957A-4F48F4EAF889}" presName="childText" presStyleLbl="conFgAcc1" presStyleIdx="2" presStyleCnt="4" custScaleY="774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6CF80F-5F93-401A-A583-6A53CC9B3EAF}" type="pres">
      <dgm:prSet presAssocID="{2F1C5C2E-3000-4CE1-8ED1-9A0C130F35A4}" presName="spaceBetweenRectangles" presStyleCnt="0"/>
      <dgm:spPr/>
    </dgm:pt>
    <dgm:pt modelId="{F48E1C52-7E78-4C37-B4DC-89FE234F28FC}" type="pres">
      <dgm:prSet presAssocID="{F9EA50E1-E623-4FBD-AF3E-20C9E03A42E8}" presName="parentLin" presStyleCnt="0"/>
      <dgm:spPr/>
    </dgm:pt>
    <dgm:pt modelId="{D2EA9267-F67D-4789-8666-2A9F03C248F1}" type="pres">
      <dgm:prSet presAssocID="{F9EA50E1-E623-4FBD-AF3E-20C9E03A42E8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02975038-70EE-4421-8410-E62BCED015E3}" type="pres">
      <dgm:prSet presAssocID="{F9EA50E1-E623-4FBD-AF3E-20C9E03A42E8}" presName="parentText" presStyleLbl="node1" presStyleIdx="3" presStyleCnt="4" custScaleX="126632" custScaleY="39526" custLinFactNeighborX="-41785" custLinFactNeighborY="-3990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E4F551-E39B-43AA-8C65-24FF11540007}" type="pres">
      <dgm:prSet presAssocID="{F9EA50E1-E623-4FBD-AF3E-20C9E03A42E8}" presName="negativeSpace" presStyleCnt="0"/>
      <dgm:spPr/>
    </dgm:pt>
    <dgm:pt modelId="{D50FE721-A970-420E-8E12-60A600204DD8}" type="pres">
      <dgm:prSet presAssocID="{F9EA50E1-E623-4FBD-AF3E-20C9E03A42E8}" presName="childText" presStyleLbl="conFgAcc1" presStyleIdx="3" presStyleCnt="4" custScaleY="996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1D332C2-50C5-4534-A8BD-E60F585B906B}" srcId="{4A81807D-7992-40BC-83B1-DB489002F43D}" destId="{968A7C82-BFB3-4ECF-A2FA-CE4782B56F6D}" srcOrd="2" destOrd="0" parTransId="{4E62C9C0-B7E0-4E93-94EE-974535665937}" sibTransId="{CD94A339-61A9-4062-A7E2-0E5179A4C192}"/>
    <dgm:cxn modelId="{D8873BA1-2A4D-401C-B129-75855D85AF68}" type="presOf" srcId="{772F7089-051F-429E-894E-EE0F406A05AB}" destId="{870A6B0E-AD1C-4B53-88B9-DC870481EDAE}" srcOrd="0" destOrd="1" presId="urn:microsoft.com/office/officeart/2005/8/layout/list1"/>
    <dgm:cxn modelId="{EAB62BEA-BCB7-43DA-998F-1B4285CF96E8}" srcId="{F9EA50E1-E623-4FBD-AF3E-20C9E03A42E8}" destId="{A521BBCB-99CF-429E-AFAF-AAE49E579CC4}" srcOrd="0" destOrd="0" parTransId="{3360E93D-CCD9-45A3-9F0F-5EA6CAAFA571}" sibTransId="{E9F6E2CA-381F-4934-A819-EC857A98720B}"/>
    <dgm:cxn modelId="{5A492A54-AD48-4A28-BA67-348C8B045C22}" type="presOf" srcId="{ED53F3E7-1EB6-4638-974C-9790CA7D2363}" destId="{F0EF2945-9589-4968-A1F3-1460738C08F9}" srcOrd="0" destOrd="1" presId="urn:microsoft.com/office/officeart/2005/8/layout/list1"/>
    <dgm:cxn modelId="{7CF86323-48DA-4901-8342-63094B25E7EF}" type="presOf" srcId="{FA0223F9-98E4-450F-8B4C-23B1D945B117}" destId="{0354AC0E-6AAB-4038-A4C3-BF7529DED1A3}" srcOrd="1" destOrd="0" presId="urn:microsoft.com/office/officeart/2005/8/layout/list1"/>
    <dgm:cxn modelId="{10ACB8F5-138A-497C-9B18-CF725CE4B58A}" type="presOf" srcId="{FA0223F9-98E4-450F-8B4C-23B1D945B117}" destId="{140ACFC1-610F-42D7-8453-73533986E7AF}" srcOrd="0" destOrd="0" presId="urn:microsoft.com/office/officeart/2005/8/layout/list1"/>
    <dgm:cxn modelId="{718DC196-1CFB-4E8E-8441-7881215B0716}" type="presOf" srcId="{4A81807D-7992-40BC-83B1-DB489002F43D}" destId="{C95B1BF6-4B7D-413F-B23D-97EC8FCE27FE}" srcOrd="0" destOrd="0" presId="urn:microsoft.com/office/officeart/2005/8/layout/list1"/>
    <dgm:cxn modelId="{2E69838B-19E7-49A0-B686-C1643A8179E2}" srcId="{70F755EA-80D4-4729-9DBB-6452AEA6E3B3}" destId="{00D8855E-D780-41D8-957A-4F48F4EAF889}" srcOrd="2" destOrd="0" parTransId="{E9D1584A-6984-4D59-B8BF-282F52E109AD}" sibTransId="{2F1C5C2E-3000-4CE1-8ED1-9A0C130F35A4}"/>
    <dgm:cxn modelId="{3B5D9852-D6B7-4954-896A-2A43B86AE09F}" srcId="{00D8855E-D780-41D8-957A-4F48F4EAF889}" destId="{772F7089-051F-429E-894E-EE0F406A05AB}" srcOrd="1" destOrd="0" parTransId="{7CB79C16-7615-4162-812E-481B0BC8ED44}" sibTransId="{07E357D7-35D5-442B-BE00-FA4213683AE2}"/>
    <dgm:cxn modelId="{D09C3843-702A-4BD6-B690-1ED76C305B5B}" type="presOf" srcId="{968A7C82-BFB3-4ECF-A2FA-CE4782B56F6D}" destId="{F0EF2945-9589-4968-A1F3-1460738C08F9}" srcOrd="0" destOrd="2" presId="urn:microsoft.com/office/officeart/2005/8/layout/list1"/>
    <dgm:cxn modelId="{501245B8-6C1F-4854-8E51-903A3019238F}" srcId="{00D8855E-D780-41D8-957A-4F48F4EAF889}" destId="{062B1A03-C96E-4C63-A3F2-94D537B12FD3}" srcOrd="2" destOrd="0" parTransId="{EC9B9F2E-65B2-4F72-8816-F0FD1AC4DC5D}" sibTransId="{D0F97FC1-DF84-4C9A-9C94-EC7AE7976F2C}"/>
    <dgm:cxn modelId="{A31F60CD-6F68-49C5-99AF-A1F011DDE888}" type="presOf" srcId="{F9EA50E1-E623-4FBD-AF3E-20C9E03A42E8}" destId="{02975038-70EE-4421-8410-E62BCED015E3}" srcOrd="1" destOrd="0" presId="urn:microsoft.com/office/officeart/2005/8/layout/list1"/>
    <dgm:cxn modelId="{7468A067-B7A8-4F7C-861D-4C99BBE51D9A}" type="presOf" srcId="{065E6D80-5EE8-4E73-8C17-97C0B957B198}" destId="{B00794C6-DCEB-4440-8357-C4AC13F69419}" srcOrd="0" destOrd="0" presId="urn:microsoft.com/office/officeart/2005/8/layout/list1"/>
    <dgm:cxn modelId="{651B9E9C-2694-4F2D-AEDD-957BF8F3DBF7}" srcId="{70F755EA-80D4-4729-9DBB-6452AEA6E3B3}" destId="{FA0223F9-98E4-450F-8B4C-23B1D945B117}" srcOrd="0" destOrd="0" parTransId="{80846620-C946-4F39-9601-ED31B168684A}" sibTransId="{E64EEE7B-E2DD-48F4-97E5-460BA5BCDF89}"/>
    <dgm:cxn modelId="{E5174CB1-44AE-42C7-9339-B0E1E99EBDF1}" type="presOf" srcId="{3D0E5760-1ED3-4A23-AC13-91D705001193}" destId="{870A6B0E-AD1C-4B53-88B9-DC870481EDAE}" srcOrd="0" destOrd="0" presId="urn:microsoft.com/office/officeart/2005/8/layout/list1"/>
    <dgm:cxn modelId="{65FC3AE9-AE66-464E-89C1-18FE8FB12D54}" srcId="{FA0223F9-98E4-450F-8B4C-23B1D945B117}" destId="{065E6D80-5EE8-4E73-8C17-97C0B957B198}" srcOrd="0" destOrd="0" parTransId="{592BCA64-F361-4BB1-B4A1-5E6E6A8E158D}" sibTransId="{797FFC5E-5445-4D52-B159-9466B0DD951E}"/>
    <dgm:cxn modelId="{7004BB76-FCB8-41C6-B8D2-A66A36629E1F}" type="presOf" srcId="{F9EA50E1-E623-4FBD-AF3E-20C9E03A42E8}" destId="{D2EA9267-F67D-4789-8666-2A9F03C248F1}" srcOrd="0" destOrd="0" presId="urn:microsoft.com/office/officeart/2005/8/layout/list1"/>
    <dgm:cxn modelId="{A945255B-E860-4D17-8579-172FAF4521B7}" srcId="{70F755EA-80D4-4729-9DBB-6452AEA6E3B3}" destId="{4A81807D-7992-40BC-83B1-DB489002F43D}" srcOrd="1" destOrd="0" parTransId="{78557DD2-7EFF-4D81-B75F-2386A500CD36}" sibTransId="{DE63D042-04E7-425D-B91E-8CAD373E2EF0}"/>
    <dgm:cxn modelId="{39DE52DA-A807-401F-A865-4B282D270695}" type="presOf" srcId="{00D8855E-D780-41D8-957A-4F48F4EAF889}" destId="{4F95C408-55C5-4DD3-BBB8-522ABDFB8B0D}" srcOrd="1" destOrd="0" presId="urn:microsoft.com/office/officeart/2005/8/layout/list1"/>
    <dgm:cxn modelId="{94FB0DA4-A517-46E8-A724-3DDE6439357E}" type="presOf" srcId="{A521BBCB-99CF-429E-AFAF-AAE49E579CC4}" destId="{D50FE721-A970-420E-8E12-60A600204DD8}" srcOrd="0" destOrd="0" presId="urn:microsoft.com/office/officeart/2005/8/layout/list1"/>
    <dgm:cxn modelId="{E38EF4F7-2565-432F-A006-3833D75B4C6E}" type="presOf" srcId="{02ED229A-5391-4138-BA2D-0CEFD42F8B87}" destId="{F0EF2945-9589-4968-A1F3-1460738C08F9}" srcOrd="0" destOrd="0" presId="urn:microsoft.com/office/officeart/2005/8/layout/list1"/>
    <dgm:cxn modelId="{DF2D0C1C-865A-485F-9DC0-163CE72DAFF1}" srcId="{00D8855E-D780-41D8-957A-4F48F4EAF889}" destId="{3D0E5760-1ED3-4A23-AC13-91D705001193}" srcOrd="0" destOrd="0" parTransId="{B210F756-6B65-44F9-BA16-716C1D4D1D97}" sibTransId="{49F3644A-AAC1-4AB9-A02A-AE51B4D0B1D1}"/>
    <dgm:cxn modelId="{605583F0-14E9-47F7-90A3-47F878302E72}" srcId="{70F755EA-80D4-4729-9DBB-6452AEA6E3B3}" destId="{F9EA50E1-E623-4FBD-AF3E-20C9E03A42E8}" srcOrd="3" destOrd="0" parTransId="{941E8DFB-3542-412D-BB80-8143585A6EB7}" sibTransId="{C41C51F4-1A4C-4519-A3ED-DB12A022E5E7}"/>
    <dgm:cxn modelId="{F2DE2BBD-DEC4-4CEB-94F2-5C1902F1BD26}" type="presOf" srcId="{54A654C8-1CC2-4069-B7BF-D1CB8912FF24}" destId="{870A6B0E-AD1C-4B53-88B9-DC870481EDAE}" srcOrd="0" destOrd="3" presId="urn:microsoft.com/office/officeart/2005/8/layout/list1"/>
    <dgm:cxn modelId="{409D3B0B-A3E2-43F1-9C0C-ECCB8D0AA347}" type="presOf" srcId="{4A81807D-7992-40BC-83B1-DB489002F43D}" destId="{98C4F925-7E36-4809-87C2-B6B0C26598A7}" srcOrd="1" destOrd="0" presId="urn:microsoft.com/office/officeart/2005/8/layout/list1"/>
    <dgm:cxn modelId="{92A880CF-3E42-4F9E-A4C7-7DBB6D87CB8D}" srcId="{00D8855E-D780-41D8-957A-4F48F4EAF889}" destId="{54A654C8-1CC2-4069-B7BF-D1CB8912FF24}" srcOrd="3" destOrd="0" parTransId="{18605160-15D0-4BD4-AAFD-27E485F64C58}" sibTransId="{9717BA7D-3A6E-4CFB-AB6E-9F635191B28F}"/>
    <dgm:cxn modelId="{9E546475-2B62-4DD1-8EC9-0FF0851B2011}" type="presOf" srcId="{062B1A03-C96E-4C63-A3F2-94D537B12FD3}" destId="{870A6B0E-AD1C-4B53-88B9-DC870481EDAE}" srcOrd="0" destOrd="2" presId="urn:microsoft.com/office/officeart/2005/8/layout/list1"/>
    <dgm:cxn modelId="{488F202B-0E53-4599-9A63-96979E0F5643}" srcId="{4A81807D-7992-40BC-83B1-DB489002F43D}" destId="{02ED229A-5391-4138-BA2D-0CEFD42F8B87}" srcOrd="0" destOrd="0" parTransId="{00C68ADF-CE90-4905-BDA0-C0A616CD1CD4}" sibTransId="{FB87DCFC-388D-4E7F-A417-DB5379D8789B}"/>
    <dgm:cxn modelId="{0BD14FE3-1513-467D-80D4-8DA2E3B4F1BD}" type="presOf" srcId="{3ABB32AF-2828-4113-B16C-10BB0331F284}" destId="{B00794C6-DCEB-4440-8357-C4AC13F69419}" srcOrd="0" destOrd="1" presId="urn:microsoft.com/office/officeart/2005/8/layout/list1"/>
    <dgm:cxn modelId="{E1CE0824-488B-4D9D-AE7D-0E5AF80C5AE0}" type="presOf" srcId="{00D8855E-D780-41D8-957A-4F48F4EAF889}" destId="{E658EE57-5138-4168-8169-7463D22E7FAC}" srcOrd="0" destOrd="0" presId="urn:microsoft.com/office/officeart/2005/8/layout/list1"/>
    <dgm:cxn modelId="{CE9751E2-6E9B-408A-B0DF-47B0FFE986FB}" srcId="{FA0223F9-98E4-450F-8B4C-23B1D945B117}" destId="{3ABB32AF-2828-4113-B16C-10BB0331F284}" srcOrd="1" destOrd="0" parTransId="{7AA746C5-71AD-4EFC-9A73-22CC7D37921C}" sibTransId="{8A856A5C-8BB8-4FF6-BC5B-D80D4EEAEA8A}"/>
    <dgm:cxn modelId="{BE0DB8C3-CE23-4E61-9ECA-534CDEDC42EA}" type="presOf" srcId="{70F755EA-80D4-4729-9DBB-6452AEA6E3B3}" destId="{A8BCB99C-59E7-40E0-928B-24D1984E880C}" srcOrd="0" destOrd="0" presId="urn:microsoft.com/office/officeart/2005/8/layout/list1"/>
    <dgm:cxn modelId="{FB2B44D0-2AB8-4F27-872B-C42C6E9C086D}" srcId="{4A81807D-7992-40BC-83B1-DB489002F43D}" destId="{ED53F3E7-1EB6-4638-974C-9790CA7D2363}" srcOrd="1" destOrd="0" parTransId="{9D1A7119-66A8-47F0-BF43-3366C7CA06C0}" sibTransId="{2906B607-578F-4304-A7FA-685E8D34C7C2}"/>
    <dgm:cxn modelId="{BAA7886B-0A3A-474E-B4A4-84432F08F886}" type="presParOf" srcId="{A8BCB99C-59E7-40E0-928B-24D1984E880C}" destId="{F4BD75E2-A8B9-4E5E-9367-63C0CE9A517F}" srcOrd="0" destOrd="0" presId="urn:microsoft.com/office/officeart/2005/8/layout/list1"/>
    <dgm:cxn modelId="{2EF4F55E-2EDF-446E-B979-8C2FC4619332}" type="presParOf" srcId="{F4BD75E2-A8B9-4E5E-9367-63C0CE9A517F}" destId="{140ACFC1-610F-42D7-8453-73533986E7AF}" srcOrd="0" destOrd="0" presId="urn:microsoft.com/office/officeart/2005/8/layout/list1"/>
    <dgm:cxn modelId="{5E8D8F55-734E-48C5-81BE-C33F3A4392B6}" type="presParOf" srcId="{F4BD75E2-A8B9-4E5E-9367-63C0CE9A517F}" destId="{0354AC0E-6AAB-4038-A4C3-BF7529DED1A3}" srcOrd="1" destOrd="0" presId="urn:microsoft.com/office/officeart/2005/8/layout/list1"/>
    <dgm:cxn modelId="{1F2592F7-CDE4-4AD2-A6BB-E23362D513EE}" type="presParOf" srcId="{A8BCB99C-59E7-40E0-928B-24D1984E880C}" destId="{5261FF8D-91C2-4A8E-9567-B973077671F2}" srcOrd="1" destOrd="0" presId="urn:microsoft.com/office/officeart/2005/8/layout/list1"/>
    <dgm:cxn modelId="{20638E00-0E98-4B6D-BC67-46050C503F16}" type="presParOf" srcId="{A8BCB99C-59E7-40E0-928B-24D1984E880C}" destId="{B00794C6-DCEB-4440-8357-C4AC13F69419}" srcOrd="2" destOrd="0" presId="urn:microsoft.com/office/officeart/2005/8/layout/list1"/>
    <dgm:cxn modelId="{1BB1B5B7-9964-44FA-988D-82AF7F055C71}" type="presParOf" srcId="{A8BCB99C-59E7-40E0-928B-24D1984E880C}" destId="{FE9FDEF7-312E-4B8E-A827-BB6FEB455F06}" srcOrd="3" destOrd="0" presId="urn:microsoft.com/office/officeart/2005/8/layout/list1"/>
    <dgm:cxn modelId="{38317D06-3EAF-4A7D-B247-077D4F013FEA}" type="presParOf" srcId="{A8BCB99C-59E7-40E0-928B-24D1984E880C}" destId="{65176A45-0A09-469D-9B20-0C8418461A1A}" srcOrd="4" destOrd="0" presId="urn:microsoft.com/office/officeart/2005/8/layout/list1"/>
    <dgm:cxn modelId="{AAE60F2D-295F-4D1E-8D66-A53926045E6F}" type="presParOf" srcId="{65176A45-0A09-469D-9B20-0C8418461A1A}" destId="{C95B1BF6-4B7D-413F-B23D-97EC8FCE27FE}" srcOrd="0" destOrd="0" presId="urn:microsoft.com/office/officeart/2005/8/layout/list1"/>
    <dgm:cxn modelId="{45FB8C02-71D0-4136-A709-084251904945}" type="presParOf" srcId="{65176A45-0A09-469D-9B20-0C8418461A1A}" destId="{98C4F925-7E36-4809-87C2-B6B0C26598A7}" srcOrd="1" destOrd="0" presId="urn:microsoft.com/office/officeart/2005/8/layout/list1"/>
    <dgm:cxn modelId="{200B3E16-96FE-4F59-A734-DB5D683525AA}" type="presParOf" srcId="{A8BCB99C-59E7-40E0-928B-24D1984E880C}" destId="{997CB685-3718-4F67-9A33-6ED1A0EAE848}" srcOrd="5" destOrd="0" presId="urn:microsoft.com/office/officeart/2005/8/layout/list1"/>
    <dgm:cxn modelId="{E07714BD-1156-4B5B-AD23-60FBE8EB96FB}" type="presParOf" srcId="{A8BCB99C-59E7-40E0-928B-24D1984E880C}" destId="{F0EF2945-9589-4968-A1F3-1460738C08F9}" srcOrd="6" destOrd="0" presId="urn:microsoft.com/office/officeart/2005/8/layout/list1"/>
    <dgm:cxn modelId="{D36331D6-98FD-45C9-A862-03D3CA91869D}" type="presParOf" srcId="{A8BCB99C-59E7-40E0-928B-24D1984E880C}" destId="{4099963F-6329-4327-B70C-6E24FCFD989F}" srcOrd="7" destOrd="0" presId="urn:microsoft.com/office/officeart/2005/8/layout/list1"/>
    <dgm:cxn modelId="{B4848E2C-858D-403A-AE94-8658303C094F}" type="presParOf" srcId="{A8BCB99C-59E7-40E0-928B-24D1984E880C}" destId="{C32232D7-8E32-4B93-9048-B22FC7A9E25A}" srcOrd="8" destOrd="0" presId="urn:microsoft.com/office/officeart/2005/8/layout/list1"/>
    <dgm:cxn modelId="{A36AEA76-FE02-40CD-AE25-5E1655D15682}" type="presParOf" srcId="{C32232D7-8E32-4B93-9048-B22FC7A9E25A}" destId="{E658EE57-5138-4168-8169-7463D22E7FAC}" srcOrd="0" destOrd="0" presId="urn:microsoft.com/office/officeart/2005/8/layout/list1"/>
    <dgm:cxn modelId="{9284318C-CB15-4827-8E8A-C2351BF01D17}" type="presParOf" srcId="{C32232D7-8E32-4B93-9048-B22FC7A9E25A}" destId="{4F95C408-55C5-4DD3-BBB8-522ABDFB8B0D}" srcOrd="1" destOrd="0" presId="urn:microsoft.com/office/officeart/2005/8/layout/list1"/>
    <dgm:cxn modelId="{43127AFE-2A4A-4B10-BA74-650747047288}" type="presParOf" srcId="{A8BCB99C-59E7-40E0-928B-24D1984E880C}" destId="{B3682880-01DE-4134-BD7D-D225E767C571}" srcOrd="9" destOrd="0" presId="urn:microsoft.com/office/officeart/2005/8/layout/list1"/>
    <dgm:cxn modelId="{B366514F-03A7-4BBF-BEB1-EC318600D97F}" type="presParOf" srcId="{A8BCB99C-59E7-40E0-928B-24D1984E880C}" destId="{870A6B0E-AD1C-4B53-88B9-DC870481EDAE}" srcOrd="10" destOrd="0" presId="urn:microsoft.com/office/officeart/2005/8/layout/list1"/>
    <dgm:cxn modelId="{50FCA987-2F7A-4459-8F2A-997E9334DC82}" type="presParOf" srcId="{A8BCB99C-59E7-40E0-928B-24D1984E880C}" destId="{F96CF80F-5F93-401A-A583-6A53CC9B3EAF}" srcOrd="11" destOrd="0" presId="urn:microsoft.com/office/officeart/2005/8/layout/list1"/>
    <dgm:cxn modelId="{F7372CBD-8D3B-46DC-B335-287B2B3FF3FE}" type="presParOf" srcId="{A8BCB99C-59E7-40E0-928B-24D1984E880C}" destId="{F48E1C52-7E78-4C37-B4DC-89FE234F28FC}" srcOrd="12" destOrd="0" presId="urn:microsoft.com/office/officeart/2005/8/layout/list1"/>
    <dgm:cxn modelId="{04B965CE-F79F-4E05-8B34-DE75A1DA3826}" type="presParOf" srcId="{F48E1C52-7E78-4C37-B4DC-89FE234F28FC}" destId="{D2EA9267-F67D-4789-8666-2A9F03C248F1}" srcOrd="0" destOrd="0" presId="urn:microsoft.com/office/officeart/2005/8/layout/list1"/>
    <dgm:cxn modelId="{1DF30F8B-2434-4657-A2EC-1CB6D285CE01}" type="presParOf" srcId="{F48E1C52-7E78-4C37-B4DC-89FE234F28FC}" destId="{02975038-70EE-4421-8410-E62BCED015E3}" srcOrd="1" destOrd="0" presId="urn:microsoft.com/office/officeart/2005/8/layout/list1"/>
    <dgm:cxn modelId="{B829D095-93EA-4D31-B02A-DCBA0B098632}" type="presParOf" srcId="{A8BCB99C-59E7-40E0-928B-24D1984E880C}" destId="{79E4F551-E39B-43AA-8C65-24FF11540007}" srcOrd="13" destOrd="0" presId="urn:microsoft.com/office/officeart/2005/8/layout/list1"/>
    <dgm:cxn modelId="{E6F39F2D-A3F8-4B59-B82F-B62297CEFCAE}" type="presParOf" srcId="{A8BCB99C-59E7-40E0-928B-24D1984E880C}" destId="{D50FE721-A970-420E-8E12-60A600204DD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F755EA-80D4-4729-9DBB-6452AEA6E3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30FDD9-167D-43C9-B607-7EC37C9A6919}">
      <dgm:prSet custT="1"/>
      <dgm:spPr/>
      <dgm:t>
        <a:bodyPr/>
        <a:lstStyle/>
        <a:p>
          <a:r>
            <a:rPr lang="es-MX" sz="1800" b="1" dirty="0" smtClean="0"/>
            <a:t>FUENTES BIBLIOGRÁFICAS</a:t>
          </a:r>
          <a:endParaRPr lang="es-MX" sz="1800" b="1" dirty="0"/>
        </a:p>
      </dgm:t>
    </dgm:pt>
    <dgm:pt modelId="{B2F86E96-D098-4559-B56D-48FF5B08F3DB}" type="parTrans" cxnId="{A012B6B3-5B08-4865-B822-396E9E48E625}">
      <dgm:prSet/>
      <dgm:spPr/>
      <dgm:t>
        <a:bodyPr/>
        <a:lstStyle/>
        <a:p>
          <a:endParaRPr lang="es-ES"/>
        </a:p>
      </dgm:t>
    </dgm:pt>
    <dgm:pt modelId="{77C27CDB-3F0F-44A8-B2CB-E572791B744D}" type="sibTrans" cxnId="{A012B6B3-5B08-4865-B822-396E9E48E625}">
      <dgm:prSet/>
      <dgm:spPr/>
      <dgm:t>
        <a:bodyPr/>
        <a:lstStyle/>
        <a:p>
          <a:endParaRPr lang="es-ES"/>
        </a:p>
      </dgm:t>
    </dgm:pt>
    <dgm:pt modelId="{EFB55311-1358-46E8-A2F8-D56F922BC8D5}">
      <dgm:prSet custT="1"/>
      <dgm:spPr/>
      <dgm:t>
        <a:bodyPr/>
        <a:lstStyle/>
        <a:p>
          <a:r>
            <a:rPr lang="es-ES" sz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CO" sz="1200" dirty="0" err="1" smtClean="0">
              <a:latin typeface="Arial" panose="020B0604020202020204" pitchFamily="34" charset="0"/>
              <a:cs typeface="Arial" panose="020B0604020202020204" pitchFamily="34" charset="0"/>
            </a:rPr>
            <a:t>Universia</a:t>
          </a:r>
          <a:r>
            <a:rPr lang="es-CO" sz="1200" dirty="0" smtClean="0">
              <a:latin typeface="Arial" panose="020B0604020202020204" pitchFamily="34" charset="0"/>
              <a:cs typeface="Arial" panose="020B0604020202020204" pitchFamily="34" charset="0"/>
            </a:rPr>
            <a:t> Argentina – El confidencial - 29 de octubre de 2018 - 5 técnicas de estudio efectivas que recomiendan desde la Universidad de Harvard - https://www.google.com/url?sa=i&amp;source=images&amp;cd=&amp;cad=rja&amp;uact=8&amp;ved=2ahUKEwiJufXwwYXhAhXPtlkKHZDfAl8Qjhx6BAgBEAM&amp;url=http%3A%2F%2Fnoticias.universia.com.ar%2Fen-portada%2Fnoticia%2F2015%2F01%2F19%2F1118448%2F5-tecnicas-estudio-efectivas-recomiendan-universidad-harvard.html&amp;psig=AOvVaw1r880sSw9wA-9c-BsZ0Shx&amp;ust=1552786188655417 .</a:t>
          </a:r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5EA735-678D-47DC-B696-660E45EB4632}" type="parTrans" cxnId="{384DB742-282E-4CFA-9E11-6E0BD1CF7B35}">
      <dgm:prSet/>
      <dgm:spPr/>
      <dgm:t>
        <a:bodyPr/>
        <a:lstStyle/>
        <a:p>
          <a:endParaRPr lang="es-ES"/>
        </a:p>
      </dgm:t>
    </dgm:pt>
    <dgm:pt modelId="{86804503-D958-4548-9B21-888766B158EF}" type="sibTrans" cxnId="{384DB742-282E-4CFA-9E11-6E0BD1CF7B35}">
      <dgm:prSet/>
      <dgm:spPr/>
      <dgm:t>
        <a:bodyPr/>
        <a:lstStyle/>
        <a:p>
          <a:endParaRPr lang="es-ES"/>
        </a:p>
      </dgm:t>
    </dgm:pt>
    <dgm:pt modelId="{95008157-F54B-48D8-8C7E-53B342016BFC}">
      <dgm:prSet custT="1"/>
      <dgm:spPr/>
      <dgm:t>
        <a:bodyPr/>
        <a:lstStyle/>
        <a:p>
          <a:endParaRPr lang="es-MX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7C8496-59B5-412D-B94D-E7374FFC0565}" type="parTrans" cxnId="{32C03516-2D16-43F6-8360-1560E2818342}">
      <dgm:prSet/>
      <dgm:spPr/>
      <dgm:t>
        <a:bodyPr/>
        <a:lstStyle/>
        <a:p>
          <a:endParaRPr lang="es-ES"/>
        </a:p>
      </dgm:t>
    </dgm:pt>
    <dgm:pt modelId="{F0B5D249-FBFF-42F9-B2C3-8B3A6643BCA1}" type="sibTrans" cxnId="{32C03516-2D16-43F6-8360-1560E2818342}">
      <dgm:prSet/>
      <dgm:spPr/>
      <dgm:t>
        <a:bodyPr/>
        <a:lstStyle/>
        <a:p>
          <a:endParaRPr lang="es-ES"/>
        </a:p>
      </dgm:t>
    </dgm:pt>
    <dgm:pt modelId="{5D0C98EE-2EBB-423E-A3D2-A3FBC5B80A1C}">
      <dgm:prSet custT="1"/>
      <dgm:spPr/>
      <dgm:t>
        <a:bodyPr/>
        <a:lstStyle/>
        <a:p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B091D9-099A-44E5-A5D4-3554DA52D9B6}" type="parTrans" cxnId="{4538E739-F550-4377-95AC-759862D7AAF4}">
      <dgm:prSet/>
      <dgm:spPr/>
      <dgm:t>
        <a:bodyPr/>
        <a:lstStyle/>
        <a:p>
          <a:endParaRPr lang="es-ES"/>
        </a:p>
      </dgm:t>
    </dgm:pt>
    <dgm:pt modelId="{9573C50A-BC1A-45F4-91C2-50C7F4B3DF7A}" type="sibTrans" cxnId="{4538E739-F550-4377-95AC-759862D7AAF4}">
      <dgm:prSet/>
      <dgm:spPr/>
      <dgm:t>
        <a:bodyPr/>
        <a:lstStyle/>
        <a:p>
          <a:endParaRPr lang="es-ES"/>
        </a:p>
      </dgm:t>
    </dgm:pt>
    <dgm:pt modelId="{FCCE2E96-9322-41B8-BAB5-7E5B33A22BF4}">
      <dgm:prSet custT="1"/>
      <dgm:spPr/>
      <dgm:t>
        <a:bodyPr/>
        <a:lstStyle/>
        <a:p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869E8E-A3DC-40C8-BBA4-C3ABBE7BD179}" type="parTrans" cxnId="{DECB4054-9700-4BC9-B5FF-51319FAF6B95}">
      <dgm:prSet/>
      <dgm:spPr/>
      <dgm:t>
        <a:bodyPr/>
        <a:lstStyle/>
        <a:p>
          <a:endParaRPr lang="es-ES"/>
        </a:p>
      </dgm:t>
    </dgm:pt>
    <dgm:pt modelId="{41EAA027-6A3A-48E0-91D2-9A1AD9C6A9B5}" type="sibTrans" cxnId="{DECB4054-9700-4BC9-B5FF-51319FAF6B95}">
      <dgm:prSet/>
      <dgm:spPr/>
      <dgm:t>
        <a:bodyPr/>
        <a:lstStyle/>
        <a:p>
          <a:endParaRPr lang="es-ES"/>
        </a:p>
      </dgm:t>
    </dgm:pt>
    <dgm:pt modelId="{260F0F67-AA98-42A4-B5CB-AEBDFA994DC0}">
      <dgm:prSet custT="1"/>
      <dgm:spPr/>
      <dgm:t>
        <a:bodyPr/>
        <a:lstStyle/>
        <a:p>
          <a:r>
            <a:rPr lang="es-MX" sz="1200" dirty="0" smtClean="0">
              <a:latin typeface="Arial" panose="020B0604020202020204" pitchFamily="34" charset="0"/>
              <a:cs typeface="Arial" panose="020B0604020202020204" pitchFamily="34" charset="0"/>
            </a:rPr>
            <a:t>Romero Gesvin - 10 Formas para Tomar Apuntes en Clase con Efectividad - 18 junio, 2018  - https://www.google.com/url?sa=i&amp;source=images&amp;cd=&amp;cad=rja&amp;uact=8&amp;ved=0ahUKEwiwvbe9xIXhAhVxtlkKHTQ7BeAQMwhAKAEwAQ&amp;url=https%3A%2F%2Fgesvin.wordpress.com%2F2018%2F06%2F18%2F10-formas-para-tomar-apuntes-en-clase-con-efectividad-articulo%2F&amp;psig=AOvVaw3gcmC1pau7TWVrmIUw0RWS&amp;ust=1552786999885734&amp;ictx=3&amp;uact=3</a:t>
          </a:r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5A17D4-29A0-48FA-9760-EB3CFF455E71}" type="parTrans" cxnId="{6508FDFA-2A16-447F-88CF-39AB9BBA2C3B}">
      <dgm:prSet/>
      <dgm:spPr/>
      <dgm:t>
        <a:bodyPr/>
        <a:lstStyle/>
        <a:p>
          <a:endParaRPr lang="es-ES"/>
        </a:p>
      </dgm:t>
    </dgm:pt>
    <dgm:pt modelId="{0801E9CC-F976-4783-9241-AE5BA6C20A16}" type="sibTrans" cxnId="{6508FDFA-2A16-447F-88CF-39AB9BBA2C3B}">
      <dgm:prSet/>
      <dgm:spPr/>
      <dgm:t>
        <a:bodyPr/>
        <a:lstStyle/>
        <a:p>
          <a:endParaRPr lang="es-ES"/>
        </a:p>
      </dgm:t>
    </dgm:pt>
    <dgm:pt modelId="{CAA1DF4B-CBAB-4BCF-B2FE-29C82E40F721}">
      <dgm:prSet custT="1"/>
      <dgm:spPr/>
      <dgm:t>
        <a:bodyPr/>
        <a:lstStyle/>
        <a:p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1BE297-E4CD-4987-980B-6FF98F7B3BB0}" type="parTrans" cxnId="{4DFEA7EA-282B-4E04-A8D8-3F952F20B6EA}">
      <dgm:prSet/>
      <dgm:spPr/>
      <dgm:t>
        <a:bodyPr/>
        <a:lstStyle/>
        <a:p>
          <a:endParaRPr lang="es-ES"/>
        </a:p>
      </dgm:t>
    </dgm:pt>
    <dgm:pt modelId="{935D0FAF-E03E-4109-A43E-25AEC1B8845F}" type="sibTrans" cxnId="{4DFEA7EA-282B-4E04-A8D8-3F952F20B6EA}">
      <dgm:prSet/>
      <dgm:spPr/>
      <dgm:t>
        <a:bodyPr/>
        <a:lstStyle/>
        <a:p>
          <a:endParaRPr lang="es-ES"/>
        </a:p>
      </dgm:t>
    </dgm:pt>
    <dgm:pt modelId="{44EC8FD8-FA85-463F-9D32-ED7D1C189F2B}">
      <dgm:prSet custT="1"/>
      <dgm:spPr/>
      <dgm:t>
        <a:bodyPr/>
        <a:lstStyle/>
        <a:p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71D227-BB79-490E-A229-E8AC15775DF8}" type="parTrans" cxnId="{24116850-9625-4E96-8EC0-05701E744726}">
      <dgm:prSet/>
      <dgm:spPr/>
      <dgm:t>
        <a:bodyPr/>
        <a:lstStyle/>
        <a:p>
          <a:endParaRPr lang="es-ES"/>
        </a:p>
      </dgm:t>
    </dgm:pt>
    <dgm:pt modelId="{EFF6516E-A09E-4020-BB93-3A2AB3F00D04}" type="sibTrans" cxnId="{24116850-9625-4E96-8EC0-05701E744726}">
      <dgm:prSet/>
      <dgm:spPr/>
      <dgm:t>
        <a:bodyPr/>
        <a:lstStyle/>
        <a:p>
          <a:endParaRPr lang="es-ES"/>
        </a:p>
      </dgm:t>
    </dgm:pt>
    <dgm:pt modelId="{A8BCB99C-59E7-40E0-928B-24D1984E880C}" type="pres">
      <dgm:prSet presAssocID="{70F755EA-80D4-4729-9DBB-6452AEA6E3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0CAF69F-C63E-4643-A9E2-59D1DE5ABAA4}" type="pres">
      <dgm:prSet presAssocID="{3230FDD9-167D-43C9-B607-7EC37C9A6919}" presName="parentLin" presStyleCnt="0"/>
      <dgm:spPr/>
    </dgm:pt>
    <dgm:pt modelId="{6F30B23D-0D1C-4E45-8289-8BF7917B61C9}" type="pres">
      <dgm:prSet presAssocID="{3230FDD9-167D-43C9-B607-7EC37C9A6919}" presName="parentLeftMargin" presStyleLbl="node1" presStyleIdx="0" presStyleCnt="1"/>
      <dgm:spPr/>
      <dgm:t>
        <a:bodyPr/>
        <a:lstStyle/>
        <a:p>
          <a:endParaRPr lang="es-ES"/>
        </a:p>
      </dgm:t>
    </dgm:pt>
    <dgm:pt modelId="{0E6BE9D6-3669-43F3-BA5D-06AED20285BE}" type="pres">
      <dgm:prSet presAssocID="{3230FDD9-167D-43C9-B607-7EC37C9A6919}" presName="parentText" presStyleLbl="node1" presStyleIdx="0" presStyleCnt="1" custScaleY="401711" custLinFactNeighborX="-16072" custLinFactNeighborY="-1021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AA1CD6-0B6B-4012-93F0-F76FCCDB031D}" type="pres">
      <dgm:prSet presAssocID="{3230FDD9-167D-43C9-B607-7EC37C9A6919}" presName="negativeSpace" presStyleCnt="0"/>
      <dgm:spPr/>
    </dgm:pt>
    <dgm:pt modelId="{4A05AAD4-D052-4A9C-B6EF-126F651398A4}" type="pres">
      <dgm:prSet presAssocID="{3230FDD9-167D-43C9-B607-7EC37C9A6919}" presName="childText" presStyleLbl="conFgAcc1" presStyleIdx="0" presStyleCnt="1" custScaleY="1860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508FDFA-2A16-447F-88CF-39AB9BBA2C3B}" srcId="{3230FDD9-167D-43C9-B607-7EC37C9A6919}" destId="{260F0F67-AA98-42A4-B5CB-AEBDFA994DC0}" srcOrd="2" destOrd="0" parTransId="{265A17D4-29A0-48FA-9760-EB3CFF455E71}" sibTransId="{0801E9CC-F976-4783-9241-AE5BA6C20A16}"/>
    <dgm:cxn modelId="{858664FF-8E34-4D3E-B38A-3BA0FE0F04B4}" type="presOf" srcId="{CAA1DF4B-CBAB-4BCF-B2FE-29C82E40F721}" destId="{4A05AAD4-D052-4A9C-B6EF-126F651398A4}" srcOrd="0" destOrd="3" presId="urn:microsoft.com/office/officeart/2005/8/layout/list1"/>
    <dgm:cxn modelId="{B01A2D42-2315-40DD-B3F2-DBECDE95233C}" type="presOf" srcId="{95008157-F54B-48D8-8C7E-53B342016BFC}" destId="{4A05AAD4-D052-4A9C-B6EF-126F651398A4}" srcOrd="0" destOrd="6" presId="urn:microsoft.com/office/officeart/2005/8/layout/list1"/>
    <dgm:cxn modelId="{3BE719CD-985C-4064-9624-B80C2FB770F7}" type="presOf" srcId="{FCCE2E96-9322-41B8-BAB5-7E5B33A22BF4}" destId="{4A05AAD4-D052-4A9C-B6EF-126F651398A4}" srcOrd="0" destOrd="1" presId="urn:microsoft.com/office/officeart/2005/8/layout/list1"/>
    <dgm:cxn modelId="{316523F3-F8E1-46E4-B080-F0408ADD3B64}" type="presOf" srcId="{5D0C98EE-2EBB-423E-A3D2-A3FBC5B80A1C}" destId="{4A05AAD4-D052-4A9C-B6EF-126F651398A4}" srcOrd="0" destOrd="5" presId="urn:microsoft.com/office/officeart/2005/8/layout/list1"/>
    <dgm:cxn modelId="{5C1445A2-F36C-497D-83C7-90D90A7FF178}" type="presOf" srcId="{3230FDD9-167D-43C9-B607-7EC37C9A6919}" destId="{0E6BE9D6-3669-43F3-BA5D-06AED20285BE}" srcOrd="1" destOrd="0" presId="urn:microsoft.com/office/officeart/2005/8/layout/list1"/>
    <dgm:cxn modelId="{CA50913E-61B5-4371-9462-5AF25DD6C04D}" type="presOf" srcId="{3230FDD9-167D-43C9-B607-7EC37C9A6919}" destId="{6F30B23D-0D1C-4E45-8289-8BF7917B61C9}" srcOrd="0" destOrd="0" presId="urn:microsoft.com/office/officeart/2005/8/layout/list1"/>
    <dgm:cxn modelId="{DECB4054-9700-4BC9-B5FF-51319FAF6B95}" srcId="{3230FDD9-167D-43C9-B607-7EC37C9A6919}" destId="{FCCE2E96-9322-41B8-BAB5-7E5B33A22BF4}" srcOrd="1" destOrd="0" parTransId="{F8869E8E-A3DC-40C8-BBA4-C3ABBE7BD179}" sibTransId="{41EAA027-6A3A-48E0-91D2-9A1AD9C6A9B5}"/>
    <dgm:cxn modelId="{32C03516-2D16-43F6-8360-1560E2818342}" srcId="{3230FDD9-167D-43C9-B607-7EC37C9A6919}" destId="{95008157-F54B-48D8-8C7E-53B342016BFC}" srcOrd="6" destOrd="0" parTransId="{4C7C8496-59B5-412D-B94D-E7374FFC0565}" sibTransId="{F0B5D249-FBFF-42F9-B2C3-8B3A6643BCA1}"/>
    <dgm:cxn modelId="{A012B6B3-5B08-4865-B822-396E9E48E625}" srcId="{70F755EA-80D4-4729-9DBB-6452AEA6E3B3}" destId="{3230FDD9-167D-43C9-B607-7EC37C9A6919}" srcOrd="0" destOrd="0" parTransId="{B2F86E96-D098-4559-B56D-48FF5B08F3DB}" sibTransId="{77C27CDB-3F0F-44A8-B2CB-E572791B744D}"/>
    <dgm:cxn modelId="{AC07AD59-3E00-4B46-9B66-EF529145C310}" type="presOf" srcId="{260F0F67-AA98-42A4-B5CB-AEBDFA994DC0}" destId="{4A05AAD4-D052-4A9C-B6EF-126F651398A4}" srcOrd="0" destOrd="2" presId="urn:microsoft.com/office/officeart/2005/8/layout/list1"/>
    <dgm:cxn modelId="{0D4820FF-DBD6-454C-8B1B-6FF62C266A77}" type="presOf" srcId="{44EC8FD8-FA85-463F-9D32-ED7D1C189F2B}" destId="{4A05AAD4-D052-4A9C-B6EF-126F651398A4}" srcOrd="0" destOrd="4" presId="urn:microsoft.com/office/officeart/2005/8/layout/list1"/>
    <dgm:cxn modelId="{384DB742-282E-4CFA-9E11-6E0BD1CF7B35}" srcId="{3230FDD9-167D-43C9-B607-7EC37C9A6919}" destId="{EFB55311-1358-46E8-A2F8-D56F922BC8D5}" srcOrd="0" destOrd="0" parTransId="{B55EA735-678D-47DC-B696-660E45EB4632}" sibTransId="{86804503-D958-4548-9B21-888766B158EF}"/>
    <dgm:cxn modelId="{BE0DB8C3-CE23-4E61-9ECA-534CDEDC42EA}" type="presOf" srcId="{70F755EA-80D4-4729-9DBB-6452AEA6E3B3}" destId="{A8BCB99C-59E7-40E0-928B-24D1984E880C}" srcOrd="0" destOrd="0" presId="urn:microsoft.com/office/officeart/2005/8/layout/list1"/>
    <dgm:cxn modelId="{24116850-9625-4E96-8EC0-05701E744726}" srcId="{3230FDD9-167D-43C9-B607-7EC37C9A6919}" destId="{44EC8FD8-FA85-463F-9D32-ED7D1C189F2B}" srcOrd="4" destOrd="0" parTransId="{5471D227-BB79-490E-A229-E8AC15775DF8}" sibTransId="{EFF6516E-A09E-4020-BB93-3A2AB3F00D04}"/>
    <dgm:cxn modelId="{87EAF140-FDF0-4AD9-A852-AEF3EF294729}" type="presOf" srcId="{EFB55311-1358-46E8-A2F8-D56F922BC8D5}" destId="{4A05AAD4-D052-4A9C-B6EF-126F651398A4}" srcOrd="0" destOrd="0" presId="urn:microsoft.com/office/officeart/2005/8/layout/list1"/>
    <dgm:cxn modelId="{4538E739-F550-4377-95AC-759862D7AAF4}" srcId="{3230FDD9-167D-43C9-B607-7EC37C9A6919}" destId="{5D0C98EE-2EBB-423E-A3D2-A3FBC5B80A1C}" srcOrd="5" destOrd="0" parTransId="{06B091D9-099A-44E5-A5D4-3554DA52D9B6}" sibTransId="{9573C50A-BC1A-45F4-91C2-50C7F4B3DF7A}"/>
    <dgm:cxn modelId="{4DFEA7EA-282B-4E04-A8D8-3F952F20B6EA}" srcId="{3230FDD9-167D-43C9-B607-7EC37C9A6919}" destId="{CAA1DF4B-CBAB-4BCF-B2FE-29C82E40F721}" srcOrd="3" destOrd="0" parTransId="{061BE297-E4CD-4987-980B-6FF98F7B3BB0}" sibTransId="{935D0FAF-E03E-4109-A43E-25AEC1B8845F}"/>
    <dgm:cxn modelId="{68201B2C-71FF-404C-BE38-FC4DFEC21CCC}" type="presParOf" srcId="{A8BCB99C-59E7-40E0-928B-24D1984E880C}" destId="{00CAF69F-C63E-4643-A9E2-59D1DE5ABAA4}" srcOrd="0" destOrd="0" presId="urn:microsoft.com/office/officeart/2005/8/layout/list1"/>
    <dgm:cxn modelId="{0B9BADBB-4F12-412D-B012-0A196CD56266}" type="presParOf" srcId="{00CAF69F-C63E-4643-A9E2-59D1DE5ABAA4}" destId="{6F30B23D-0D1C-4E45-8289-8BF7917B61C9}" srcOrd="0" destOrd="0" presId="urn:microsoft.com/office/officeart/2005/8/layout/list1"/>
    <dgm:cxn modelId="{AF925D9F-DD09-44DB-A0C3-59FC50CB52D0}" type="presParOf" srcId="{00CAF69F-C63E-4643-A9E2-59D1DE5ABAA4}" destId="{0E6BE9D6-3669-43F3-BA5D-06AED20285BE}" srcOrd="1" destOrd="0" presId="urn:microsoft.com/office/officeart/2005/8/layout/list1"/>
    <dgm:cxn modelId="{0C4B8C52-3534-4BC8-BFEA-C3717EA4AF26}" type="presParOf" srcId="{A8BCB99C-59E7-40E0-928B-24D1984E880C}" destId="{FBAA1CD6-0B6B-4012-93F0-F76FCCDB031D}" srcOrd="1" destOrd="0" presId="urn:microsoft.com/office/officeart/2005/8/layout/list1"/>
    <dgm:cxn modelId="{BD975BC7-BBD1-4E4E-915F-D5D4ACD893EE}" type="presParOf" srcId="{A8BCB99C-59E7-40E0-928B-24D1984E880C}" destId="{4A05AAD4-D052-4A9C-B6EF-126F651398A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F755EA-80D4-4729-9DBB-6452AEA6E3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A0223F9-98E4-450F-8B4C-23B1D945B117}">
      <dgm:prSet phldrT="[Texto]" custT="1"/>
      <dgm:spPr/>
      <dgm:t>
        <a:bodyPr/>
        <a:lstStyle/>
        <a:p>
          <a:r>
            <a:rPr lang="es-ES" sz="1800" b="1" dirty="0" smtClean="0"/>
            <a:t>DEFINICION</a:t>
          </a:r>
          <a:endParaRPr lang="es-ES" sz="1800" b="1" dirty="0"/>
        </a:p>
      </dgm:t>
    </dgm:pt>
    <dgm:pt modelId="{80846620-C946-4F39-9601-ED31B168684A}" type="parTrans" cxnId="{651B9E9C-2694-4F2D-AEDD-957BF8F3DBF7}">
      <dgm:prSet/>
      <dgm:spPr/>
      <dgm:t>
        <a:bodyPr/>
        <a:lstStyle/>
        <a:p>
          <a:endParaRPr lang="es-ES"/>
        </a:p>
      </dgm:t>
    </dgm:pt>
    <dgm:pt modelId="{E64EEE7B-E2DD-48F4-97E5-460BA5BCDF89}" type="sibTrans" cxnId="{651B9E9C-2694-4F2D-AEDD-957BF8F3DBF7}">
      <dgm:prSet/>
      <dgm:spPr/>
      <dgm:t>
        <a:bodyPr/>
        <a:lstStyle/>
        <a:p>
          <a:endParaRPr lang="es-ES"/>
        </a:p>
      </dgm:t>
    </dgm:pt>
    <dgm:pt modelId="{4A81807D-7992-40BC-83B1-DB489002F43D}">
      <dgm:prSet phldrT="[Texto]" custT="1"/>
      <dgm:spPr/>
      <dgm:t>
        <a:bodyPr/>
        <a:lstStyle/>
        <a:p>
          <a:r>
            <a:rPr lang="es-ES" sz="1800" b="1" dirty="0" smtClean="0"/>
            <a:t>USOS</a:t>
          </a:r>
          <a:endParaRPr lang="es-ES" sz="1800" b="1" dirty="0"/>
        </a:p>
      </dgm:t>
    </dgm:pt>
    <dgm:pt modelId="{78557DD2-7EFF-4D81-B75F-2386A500CD36}" type="parTrans" cxnId="{A945255B-E860-4D17-8579-172FAF4521B7}">
      <dgm:prSet/>
      <dgm:spPr/>
      <dgm:t>
        <a:bodyPr/>
        <a:lstStyle/>
        <a:p>
          <a:endParaRPr lang="es-ES"/>
        </a:p>
      </dgm:t>
    </dgm:pt>
    <dgm:pt modelId="{DE63D042-04E7-425D-B91E-8CAD373E2EF0}" type="sibTrans" cxnId="{A945255B-E860-4D17-8579-172FAF4521B7}">
      <dgm:prSet/>
      <dgm:spPr/>
      <dgm:t>
        <a:bodyPr/>
        <a:lstStyle/>
        <a:p>
          <a:endParaRPr lang="es-ES"/>
        </a:p>
      </dgm:t>
    </dgm:pt>
    <dgm:pt modelId="{00D8855E-D780-41D8-957A-4F48F4EAF889}">
      <dgm:prSet phldrT="[Texto]" custT="1"/>
      <dgm:spPr/>
      <dgm:t>
        <a:bodyPr/>
        <a:lstStyle/>
        <a:p>
          <a:r>
            <a:rPr lang="es-ES" sz="1800" b="1" dirty="0" smtClean="0"/>
            <a:t>VENTAJAS</a:t>
          </a:r>
          <a:endParaRPr lang="es-ES" sz="1800" b="1" dirty="0"/>
        </a:p>
      </dgm:t>
    </dgm:pt>
    <dgm:pt modelId="{E9D1584A-6984-4D59-B8BF-282F52E109AD}" type="parTrans" cxnId="{2E69838B-19E7-49A0-B686-C1643A8179E2}">
      <dgm:prSet/>
      <dgm:spPr/>
      <dgm:t>
        <a:bodyPr/>
        <a:lstStyle/>
        <a:p>
          <a:endParaRPr lang="es-ES"/>
        </a:p>
      </dgm:t>
    </dgm:pt>
    <dgm:pt modelId="{2F1C5C2E-3000-4CE1-8ED1-9A0C130F35A4}" type="sibTrans" cxnId="{2E69838B-19E7-49A0-B686-C1643A8179E2}">
      <dgm:prSet/>
      <dgm:spPr/>
      <dgm:t>
        <a:bodyPr/>
        <a:lstStyle/>
        <a:p>
          <a:endParaRPr lang="es-ES"/>
        </a:p>
      </dgm:t>
    </dgm:pt>
    <dgm:pt modelId="{F9EA50E1-E623-4FBD-AF3E-20C9E03A42E8}">
      <dgm:prSet custT="1"/>
      <dgm:spPr/>
      <dgm:t>
        <a:bodyPr/>
        <a:lstStyle/>
        <a:p>
          <a:r>
            <a:rPr lang="es-MX" sz="1800" b="1" dirty="0" smtClean="0"/>
            <a:t>FORMA DE UTILIZARLA EN SU PROCESO DE ENSEÑANZA APRENDIZAJE</a:t>
          </a:r>
          <a:endParaRPr lang="es-MX" sz="1800" b="1" dirty="0"/>
        </a:p>
      </dgm:t>
    </dgm:pt>
    <dgm:pt modelId="{941E8DFB-3542-412D-BB80-8143585A6EB7}" type="parTrans" cxnId="{605583F0-14E9-47F7-90A3-47F878302E72}">
      <dgm:prSet/>
      <dgm:spPr/>
      <dgm:t>
        <a:bodyPr/>
        <a:lstStyle/>
        <a:p>
          <a:endParaRPr lang="es-ES"/>
        </a:p>
      </dgm:t>
    </dgm:pt>
    <dgm:pt modelId="{C41C51F4-1A4C-4519-A3ED-DB12A022E5E7}" type="sibTrans" cxnId="{605583F0-14E9-47F7-90A3-47F878302E72}">
      <dgm:prSet/>
      <dgm:spPr/>
      <dgm:t>
        <a:bodyPr/>
        <a:lstStyle/>
        <a:p>
          <a:endParaRPr lang="es-ES"/>
        </a:p>
      </dgm:t>
    </dgm:pt>
    <dgm:pt modelId="{3230FDD9-167D-43C9-B607-7EC37C9A6919}">
      <dgm:prSet custT="1"/>
      <dgm:spPr/>
      <dgm:t>
        <a:bodyPr/>
        <a:lstStyle/>
        <a:p>
          <a:r>
            <a:rPr lang="es-MX" sz="1800" b="1" dirty="0" smtClean="0"/>
            <a:t>FUENTES BIBLIOGRÁFICAS</a:t>
          </a:r>
          <a:endParaRPr lang="es-MX" sz="1800" b="1" dirty="0"/>
        </a:p>
      </dgm:t>
    </dgm:pt>
    <dgm:pt modelId="{B2F86E96-D098-4559-B56D-48FF5B08F3DB}" type="parTrans" cxnId="{A012B6B3-5B08-4865-B822-396E9E48E625}">
      <dgm:prSet/>
      <dgm:spPr/>
      <dgm:t>
        <a:bodyPr/>
        <a:lstStyle/>
        <a:p>
          <a:endParaRPr lang="es-ES"/>
        </a:p>
      </dgm:t>
    </dgm:pt>
    <dgm:pt modelId="{77C27CDB-3F0F-44A8-B2CB-E572791B744D}" type="sibTrans" cxnId="{A012B6B3-5B08-4865-B822-396E9E48E625}">
      <dgm:prSet/>
      <dgm:spPr/>
      <dgm:t>
        <a:bodyPr/>
        <a:lstStyle/>
        <a:p>
          <a:endParaRPr lang="es-ES"/>
        </a:p>
      </dgm:t>
    </dgm:pt>
    <dgm:pt modelId="{8286F3DB-4145-4ECE-913E-EC12E5AFC175}">
      <dgm:prSet custT="1"/>
      <dgm:spPr/>
      <dgm:t>
        <a:bodyPr/>
        <a:lstStyle/>
        <a:p>
          <a:r>
            <a:rPr lang="es-CO" sz="1400" dirty="0" smtClean="0">
              <a:latin typeface="Arial" panose="020B0604020202020204" pitchFamily="34" charset="0"/>
              <a:cs typeface="Arial" panose="020B0604020202020204" pitchFamily="34" charset="0"/>
            </a:rPr>
            <a:t>Consiste en una reunión de un grupo de personas que realiza una lluvia de ideas sobre un determinado tema.</a:t>
          </a:r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809212-0A6E-4CE9-A04F-5473CBC197E1}" type="parTrans" cxnId="{FDDD1E59-9092-43EA-B2D7-6C7AF505C369}">
      <dgm:prSet/>
      <dgm:spPr/>
      <dgm:t>
        <a:bodyPr/>
        <a:lstStyle/>
        <a:p>
          <a:endParaRPr lang="es-ES"/>
        </a:p>
      </dgm:t>
    </dgm:pt>
    <dgm:pt modelId="{CCCB24D3-D439-45F2-A623-779607F0D976}" type="sibTrans" cxnId="{FDDD1E59-9092-43EA-B2D7-6C7AF505C369}">
      <dgm:prSet/>
      <dgm:spPr/>
      <dgm:t>
        <a:bodyPr/>
        <a:lstStyle/>
        <a:p>
          <a:endParaRPr lang="es-ES"/>
        </a:p>
      </dgm:t>
    </dgm:pt>
    <dgm:pt modelId="{4A52FD08-D925-4C54-8634-E12234289BB7}">
      <dgm:prSet custT="1"/>
      <dgm:spPr/>
      <dgm:t>
        <a:bodyPr/>
        <a:lstStyle/>
        <a:p>
          <a:r>
            <a:rPr lang="es-CO" sz="1400" dirty="0" smtClean="0">
              <a:latin typeface="Arial" panose="020B0604020202020204" pitchFamily="34" charset="0"/>
              <a:cs typeface="Arial" panose="020B0604020202020204" pitchFamily="34" charset="0"/>
            </a:rPr>
            <a:t>Al realizar trabajos en grupo</a:t>
          </a:r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D1E5F8-0639-493E-81EA-0182BEC4B0D4}" type="parTrans" cxnId="{10AB8A4B-210C-41E2-A9F2-4DB4D6CA160A}">
      <dgm:prSet/>
      <dgm:spPr/>
      <dgm:t>
        <a:bodyPr/>
        <a:lstStyle/>
        <a:p>
          <a:endParaRPr lang="es-ES"/>
        </a:p>
      </dgm:t>
    </dgm:pt>
    <dgm:pt modelId="{6BF4FB30-5F97-4240-BF08-5D5EE0F9B39C}" type="sibTrans" cxnId="{10AB8A4B-210C-41E2-A9F2-4DB4D6CA160A}">
      <dgm:prSet/>
      <dgm:spPr/>
      <dgm:t>
        <a:bodyPr/>
        <a:lstStyle/>
        <a:p>
          <a:endParaRPr lang="es-ES"/>
        </a:p>
      </dgm:t>
    </dgm:pt>
    <dgm:pt modelId="{42222E30-E049-4F9A-946F-50140FA8E288}">
      <dgm:prSet custT="1"/>
      <dgm:spPr/>
      <dgm:t>
        <a:bodyPr/>
        <a:lstStyle/>
        <a:p>
          <a:r>
            <a:rPr lang="es-CO" sz="1400" dirty="0" smtClean="0">
              <a:latin typeface="Arial" panose="020B0604020202020204" pitchFamily="34" charset="0"/>
              <a:cs typeface="Arial" panose="020B0604020202020204" pitchFamily="34" charset="0"/>
            </a:rPr>
            <a:t>Comprender diferentes ideas y perspectivas</a:t>
          </a:r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8233B9-5FF4-4DEF-BCA3-08582AAA65EF}" type="parTrans" cxnId="{06C4DEC0-4094-4D7C-89E5-636737ACB23A}">
      <dgm:prSet/>
      <dgm:spPr/>
      <dgm:t>
        <a:bodyPr/>
        <a:lstStyle/>
        <a:p>
          <a:endParaRPr lang="es-ES"/>
        </a:p>
      </dgm:t>
    </dgm:pt>
    <dgm:pt modelId="{0D566698-787B-4687-B1E8-995F073B0F0C}" type="sibTrans" cxnId="{06C4DEC0-4094-4D7C-89E5-636737ACB23A}">
      <dgm:prSet/>
      <dgm:spPr/>
      <dgm:t>
        <a:bodyPr/>
        <a:lstStyle/>
        <a:p>
          <a:endParaRPr lang="es-ES"/>
        </a:p>
      </dgm:t>
    </dgm:pt>
    <dgm:pt modelId="{03B4D392-41A5-417F-8232-A7794525D9AF}">
      <dgm:prSet custT="1"/>
      <dgm:spPr/>
      <dgm:t>
        <a:bodyPr/>
        <a:lstStyle/>
        <a:p>
          <a:r>
            <a:rPr lang="es-CO" sz="1400" dirty="0" smtClean="0">
              <a:latin typeface="Arial" panose="020B0604020202020204" pitchFamily="34" charset="0"/>
              <a:cs typeface="Arial" panose="020B0604020202020204" pitchFamily="34" charset="0"/>
            </a:rPr>
            <a:t>Para resolver dudas y llegar al fondo de la </a:t>
          </a:r>
          <a:r>
            <a:rPr lang="es-CO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tem</a:t>
          </a:r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7FE438-C075-4DC1-A515-76726CBB48AA}" type="parTrans" cxnId="{223A17AB-255A-4D94-B8F1-55EC93BE5656}">
      <dgm:prSet/>
      <dgm:spPr/>
      <dgm:t>
        <a:bodyPr/>
        <a:lstStyle/>
        <a:p>
          <a:endParaRPr lang="es-ES"/>
        </a:p>
      </dgm:t>
    </dgm:pt>
    <dgm:pt modelId="{58680905-E8CC-4878-B704-43EC3F4663AC}" type="sibTrans" cxnId="{223A17AB-255A-4D94-B8F1-55EC93BE5656}">
      <dgm:prSet/>
      <dgm:spPr/>
      <dgm:t>
        <a:bodyPr/>
        <a:lstStyle/>
        <a:p>
          <a:endParaRPr lang="es-ES"/>
        </a:p>
      </dgm:t>
    </dgm:pt>
    <dgm:pt modelId="{8A655F85-F031-44A1-8A4D-A042BEF6F4AD}">
      <dgm:prSet custT="1"/>
      <dgm:spPr/>
      <dgm:t>
        <a:bodyPr/>
        <a:lstStyle/>
        <a:p>
          <a:r>
            <a:rPr lang="es-MX" sz="1400" b="0" i="0" dirty="0" smtClean="0"/>
            <a:t>Para hacer frente a nuevos proyectos o problemas que se deben solucionar</a:t>
          </a:r>
          <a:endParaRPr lang="es-ES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2B6628-C3DF-4EF4-AE3C-5781FF60D8DD}" type="parTrans" cxnId="{688F9F18-0522-4542-B3C0-7FB1930B2CDC}">
      <dgm:prSet/>
      <dgm:spPr/>
      <dgm:t>
        <a:bodyPr/>
        <a:lstStyle/>
        <a:p>
          <a:endParaRPr lang="es-ES"/>
        </a:p>
      </dgm:t>
    </dgm:pt>
    <dgm:pt modelId="{6A19CFFA-AEC2-4383-9113-B644DC9FC5BE}" type="sibTrans" cxnId="{688F9F18-0522-4542-B3C0-7FB1930B2CDC}">
      <dgm:prSet/>
      <dgm:spPr/>
      <dgm:t>
        <a:bodyPr/>
        <a:lstStyle/>
        <a:p>
          <a:endParaRPr lang="es-ES"/>
        </a:p>
      </dgm:t>
    </dgm:pt>
    <dgm:pt modelId="{C7A029D6-E5BA-4211-9B3A-2C52157BBCB5}">
      <dgm:prSet/>
      <dgm:spPr/>
      <dgm:t>
        <a:bodyPr/>
        <a:lstStyle/>
        <a:p>
          <a:r>
            <a:rPr lang="es-MX" b="0" i="0" dirty="0" smtClean="0"/>
            <a:t>Mejora las relaciones entre compañeros.</a:t>
          </a:r>
          <a:endParaRPr lang="es-ES" dirty="0"/>
        </a:p>
      </dgm:t>
    </dgm:pt>
    <dgm:pt modelId="{9404E896-1377-40B5-A06D-F597C5FE3BA3}" type="parTrans" cxnId="{5DDCF4B0-777F-42C9-91CB-AA1773E52E8F}">
      <dgm:prSet/>
      <dgm:spPr/>
      <dgm:t>
        <a:bodyPr/>
        <a:lstStyle/>
        <a:p>
          <a:endParaRPr lang="es-ES"/>
        </a:p>
      </dgm:t>
    </dgm:pt>
    <dgm:pt modelId="{44B42BF0-161F-436D-8954-1DF6EC7D8870}" type="sibTrans" cxnId="{5DDCF4B0-777F-42C9-91CB-AA1773E52E8F}">
      <dgm:prSet/>
      <dgm:spPr/>
      <dgm:t>
        <a:bodyPr/>
        <a:lstStyle/>
        <a:p>
          <a:endParaRPr lang="es-ES"/>
        </a:p>
      </dgm:t>
    </dgm:pt>
    <dgm:pt modelId="{5AA9C392-FAFA-442F-BA60-2C8D2D34DD36}">
      <dgm:prSet/>
      <dgm:spPr/>
      <dgm:t>
        <a:bodyPr/>
        <a:lstStyle/>
        <a:p>
          <a:r>
            <a:rPr lang="es-MX" b="0" i="0" dirty="0" smtClean="0"/>
            <a:t>Generan nuevos conceptos y aprendizajes, Útiles </a:t>
          </a:r>
          <a:endParaRPr lang="es-ES" dirty="0"/>
        </a:p>
      </dgm:t>
    </dgm:pt>
    <dgm:pt modelId="{C01AB8C9-9236-48F3-A5EC-04D4063F0648}" type="parTrans" cxnId="{936822F1-E01E-4E58-ADF3-5361578F5FFB}">
      <dgm:prSet/>
      <dgm:spPr/>
      <dgm:t>
        <a:bodyPr/>
        <a:lstStyle/>
        <a:p>
          <a:endParaRPr lang="es-ES"/>
        </a:p>
      </dgm:t>
    </dgm:pt>
    <dgm:pt modelId="{88DD2668-2CF6-484D-B0BB-32AC23D4BA16}" type="sibTrans" cxnId="{936822F1-E01E-4E58-ADF3-5361578F5FFB}">
      <dgm:prSet/>
      <dgm:spPr/>
      <dgm:t>
        <a:bodyPr/>
        <a:lstStyle/>
        <a:p>
          <a:endParaRPr lang="es-ES"/>
        </a:p>
      </dgm:t>
    </dgm:pt>
    <dgm:pt modelId="{3C3CDB3F-B29D-4EDB-98C2-D2B5071D72A6}">
      <dgm:prSet/>
      <dgm:spPr/>
      <dgm:t>
        <a:bodyPr/>
        <a:lstStyle/>
        <a:p>
          <a:r>
            <a:rPr lang="es-MX" b="0" i="0" dirty="0" smtClean="0"/>
            <a:t> Promueve el respeto a los diferentes puntos de vista u opiniones </a:t>
          </a:r>
          <a:endParaRPr lang="es-ES" dirty="0"/>
        </a:p>
      </dgm:t>
    </dgm:pt>
    <dgm:pt modelId="{AD1B67A7-7EEE-4C97-83A9-F07F4672152C}" type="parTrans" cxnId="{FEC1ED27-E931-4C7B-B910-55A385FFCD01}">
      <dgm:prSet/>
      <dgm:spPr/>
      <dgm:t>
        <a:bodyPr/>
        <a:lstStyle/>
        <a:p>
          <a:endParaRPr lang="es-ES"/>
        </a:p>
      </dgm:t>
    </dgm:pt>
    <dgm:pt modelId="{1E209F1F-3E68-4845-80DB-6CFC396375D6}" type="sibTrans" cxnId="{FEC1ED27-E931-4C7B-B910-55A385FFCD01}">
      <dgm:prSet/>
      <dgm:spPr/>
      <dgm:t>
        <a:bodyPr/>
        <a:lstStyle/>
        <a:p>
          <a:endParaRPr lang="es-ES"/>
        </a:p>
      </dgm:t>
    </dgm:pt>
    <dgm:pt modelId="{AA4D9C75-3015-4AE7-9135-74DDD4C006D9}">
      <dgm:prSet/>
      <dgm:spPr/>
      <dgm:t>
        <a:bodyPr/>
        <a:lstStyle/>
        <a:p>
          <a:r>
            <a:rPr lang="es-ES" dirty="0" smtClean="0"/>
            <a:t>Aumenta la motivación </a:t>
          </a:r>
          <a:endParaRPr lang="es-ES" dirty="0"/>
        </a:p>
      </dgm:t>
    </dgm:pt>
    <dgm:pt modelId="{853881D0-C108-4A0F-AB58-3B2BEBD7DFC9}" type="parTrans" cxnId="{05092543-64D3-4EA7-80BB-05F2FC121560}">
      <dgm:prSet/>
      <dgm:spPr/>
      <dgm:t>
        <a:bodyPr/>
        <a:lstStyle/>
        <a:p>
          <a:endParaRPr lang="es-ES"/>
        </a:p>
      </dgm:t>
    </dgm:pt>
    <dgm:pt modelId="{E59C102B-F328-479E-8D42-0EA9FDDEE5C2}" type="sibTrans" cxnId="{05092543-64D3-4EA7-80BB-05F2FC121560}">
      <dgm:prSet/>
      <dgm:spPr/>
      <dgm:t>
        <a:bodyPr/>
        <a:lstStyle/>
        <a:p>
          <a:endParaRPr lang="es-ES"/>
        </a:p>
      </dgm:t>
    </dgm:pt>
    <dgm:pt modelId="{DDDE8FBD-A2ED-4909-85C6-84E266F7B106}">
      <dgm:prSet custT="1"/>
      <dgm:spPr/>
      <dgm:t>
        <a:bodyPr/>
        <a:lstStyle/>
        <a:p>
          <a:r>
            <a:rPr lang="es-ES" sz="1200" dirty="0" smtClean="0">
              <a:latin typeface="Arial" panose="020B0604020202020204" pitchFamily="34" charset="0"/>
              <a:cs typeface="Arial" panose="020B0604020202020204" pitchFamily="34" charset="0"/>
            </a:rPr>
            <a:t>Trato de reunirme con compañeros de estudio y compartimos conocimientos, desarrollamos lluvia de ideas de manera que aclaramos las dudas que se tiene sobre algún tema en especifico. </a:t>
          </a:r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B5BE3E-60E4-4B9E-8F36-F00431CF6A51}" type="parTrans" cxnId="{CCC03A74-E5C0-4090-8CB0-0571715CF2B3}">
      <dgm:prSet/>
      <dgm:spPr/>
      <dgm:t>
        <a:bodyPr/>
        <a:lstStyle/>
        <a:p>
          <a:endParaRPr lang="es-ES"/>
        </a:p>
      </dgm:t>
    </dgm:pt>
    <dgm:pt modelId="{4410B377-31C3-40E6-96EF-EAB87800F3FB}" type="sibTrans" cxnId="{CCC03A74-E5C0-4090-8CB0-0571715CF2B3}">
      <dgm:prSet/>
      <dgm:spPr/>
      <dgm:t>
        <a:bodyPr/>
        <a:lstStyle/>
        <a:p>
          <a:endParaRPr lang="es-ES"/>
        </a:p>
      </dgm:t>
    </dgm:pt>
    <dgm:pt modelId="{B31AA973-F51A-400F-A814-36C889C28F1B}">
      <dgm:prSet/>
      <dgm:spPr/>
      <dgm:t>
        <a:bodyPr/>
        <a:lstStyle/>
        <a:p>
          <a:endParaRPr lang="es-ES"/>
        </a:p>
      </dgm:t>
    </dgm:pt>
    <dgm:pt modelId="{C437A9B3-390D-4549-9716-AD1451B0F8EA}" type="parTrans" cxnId="{D81CD143-249C-4028-A1FA-7786D8636C4B}">
      <dgm:prSet/>
      <dgm:spPr/>
      <dgm:t>
        <a:bodyPr/>
        <a:lstStyle/>
        <a:p>
          <a:endParaRPr lang="es-ES"/>
        </a:p>
      </dgm:t>
    </dgm:pt>
    <dgm:pt modelId="{DC0FB837-B6BC-40A8-B04A-600DDABE6C77}" type="sibTrans" cxnId="{D81CD143-249C-4028-A1FA-7786D8636C4B}">
      <dgm:prSet/>
      <dgm:spPr/>
      <dgm:t>
        <a:bodyPr/>
        <a:lstStyle/>
        <a:p>
          <a:endParaRPr lang="es-ES"/>
        </a:p>
      </dgm:t>
    </dgm:pt>
    <dgm:pt modelId="{E9EFBE82-0328-4922-BA19-7B1A321025ED}">
      <dgm:prSet/>
      <dgm:spPr/>
      <dgm:t>
        <a:bodyPr/>
        <a:lstStyle/>
        <a:p>
          <a:r>
            <a:rPr lang="es-CO" dirty="0" err="1" smtClean="0"/>
            <a:t>Easymarketing</a:t>
          </a:r>
          <a:r>
            <a:rPr lang="es-CO" dirty="0" smtClean="0"/>
            <a:t> -  23 mar. 2017 - </a:t>
          </a:r>
          <a:r>
            <a:rPr lang="es-MX" dirty="0" smtClean="0"/>
            <a:t>http://easymarketing.artvisual.net/por-que-utilizar-el-brainstorming/</a:t>
          </a:r>
          <a:endParaRPr lang="es-MX" dirty="0"/>
        </a:p>
      </dgm:t>
    </dgm:pt>
    <dgm:pt modelId="{D11E9FCF-CD39-481B-8227-641A3D19B8F5}" type="parTrans" cxnId="{098F3AD7-8447-4035-957C-B5888C6DED4D}">
      <dgm:prSet/>
      <dgm:spPr/>
      <dgm:t>
        <a:bodyPr/>
        <a:lstStyle/>
        <a:p>
          <a:endParaRPr lang="es-ES"/>
        </a:p>
      </dgm:t>
    </dgm:pt>
    <dgm:pt modelId="{50D18A92-ADB4-42C0-ABB0-D24312921163}" type="sibTrans" cxnId="{098F3AD7-8447-4035-957C-B5888C6DED4D}">
      <dgm:prSet/>
      <dgm:spPr/>
      <dgm:t>
        <a:bodyPr/>
        <a:lstStyle/>
        <a:p>
          <a:endParaRPr lang="es-ES"/>
        </a:p>
      </dgm:t>
    </dgm:pt>
    <dgm:pt modelId="{B978DC9E-4655-4F11-AE65-BB845A276897}">
      <dgm:prSet/>
      <dgm:spPr/>
      <dgm:t>
        <a:bodyPr/>
        <a:lstStyle/>
        <a:p>
          <a:r>
            <a:rPr lang="es-CO" dirty="0" smtClean="0"/>
            <a:t>Instituto europeo de posgrado – Conócenos Noticias - ¿Cuáles son los beneficios de hacer </a:t>
          </a:r>
          <a:r>
            <a:rPr lang="es-CO" dirty="0" err="1" smtClean="0"/>
            <a:t>Brainstorming</a:t>
          </a:r>
          <a:r>
            <a:rPr lang="es-CO" dirty="0" smtClean="0"/>
            <a:t>? -   </a:t>
          </a:r>
          <a:r>
            <a:rPr lang="es-CO" dirty="0" smtClean="0">
              <a:hlinkClick xmlns:r="http://schemas.openxmlformats.org/officeDocument/2006/relationships" r:id="rId1"/>
            </a:rPr>
            <a:t>https://www.iep.edu.es/cuales-son-los-beneficios-de-hacer-brainstorming/</a:t>
          </a:r>
          <a:endParaRPr lang="es-ES" dirty="0"/>
        </a:p>
      </dgm:t>
    </dgm:pt>
    <dgm:pt modelId="{9AFE26A8-F656-4452-BC6B-D43E593BA4C4}" type="parTrans" cxnId="{920204A6-E64A-4CEF-B415-036DBADB330C}">
      <dgm:prSet/>
      <dgm:spPr/>
      <dgm:t>
        <a:bodyPr/>
        <a:lstStyle/>
        <a:p>
          <a:endParaRPr lang="es-ES"/>
        </a:p>
      </dgm:t>
    </dgm:pt>
    <dgm:pt modelId="{0024481A-7925-4446-9C39-834639E9ABB2}" type="sibTrans" cxnId="{920204A6-E64A-4CEF-B415-036DBADB330C}">
      <dgm:prSet/>
      <dgm:spPr/>
      <dgm:t>
        <a:bodyPr/>
        <a:lstStyle/>
        <a:p>
          <a:endParaRPr lang="es-ES"/>
        </a:p>
      </dgm:t>
    </dgm:pt>
    <dgm:pt modelId="{69C10AF1-1C7D-4FB0-A581-7317676EC56C}">
      <dgm:prSet/>
      <dgm:spPr/>
      <dgm:t>
        <a:bodyPr/>
        <a:lstStyle/>
        <a:p>
          <a:endParaRPr lang="es-ES" dirty="0"/>
        </a:p>
      </dgm:t>
    </dgm:pt>
    <dgm:pt modelId="{100C4000-E5D3-4374-A0E6-7FF8BB28F76D}" type="parTrans" cxnId="{7409448B-559E-459B-AB5D-669D1D4D27AE}">
      <dgm:prSet/>
      <dgm:spPr/>
      <dgm:t>
        <a:bodyPr/>
        <a:lstStyle/>
        <a:p>
          <a:endParaRPr lang="es-ES"/>
        </a:p>
      </dgm:t>
    </dgm:pt>
    <dgm:pt modelId="{EACBF14E-F625-4460-9238-7DF78AEE129C}" type="sibTrans" cxnId="{7409448B-559E-459B-AB5D-669D1D4D27AE}">
      <dgm:prSet/>
      <dgm:spPr/>
      <dgm:t>
        <a:bodyPr/>
        <a:lstStyle/>
        <a:p>
          <a:endParaRPr lang="es-ES"/>
        </a:p>
      </dgm:t>
    </dgm:pt>
    <dgm:pt modelId="{B3A8B3F9-3987-4A5F-AA6A-B43707AD74AA}">
      <dgm:prSet/>
      <dgm:spPr/>
      <dgm:t>
        <a:bodyPr/>
        <a:lstStyle/>
        <a:p>
          <a:endParaRPr lang="es-MX" dirty="0"/>
        </a:p>
      </dgm:t>
    </dgm:pt>
    <dgm:pt modelId="{1A7065A7-5B9A-4670-97D7-612B799905EC}" type="parTrans" cxnId="{46BE838C-54BF-44FA-BFAA-CC453A144215}">
      <dgm:prSet/>
      <dgm:spPr/>
      <dgm:t>
        <a:bodyPr/>
        <a:lstStyle/>
        <a:p>
          <a:endParaRPr lang="es-ES"/>
        </a:p>
      </dgm:t>
    </dgm:pt>
    <dgm:pt modelId="{CC7B7C1E-0E19-4233-8CE8-D34DD376AE07}" type="sibTrans" cxnId="{46BE838C-54BF-44FA-BFAA-CC453A144215}">
      <dgm:prSet/>
      <dgm:spPr/>
      <dgm:t>
        <a:bodyPr/>
        <a:lstStyle/>
        <a:p>
          <a:endParaRPr lang="es-ES"/>
        </a:p>
      </dgm:t>
    </dgm:pt>
    <dgm:pt modelId="{3F0B14A2-8257-4505-8830-80BFB9E82C75}">
      <dgm:prSet/>
      <dgm:spPr/>
      <dgm:t>
        <a:bodyPr/>
        <a:lstStyle/>
        <a:p>
          <a:endParaRPr lang="es-MX" dirty="0"/>
        </a:p>
      </dgm:t>
    </dgm:pt>
    <dgm:pt modelId="{912B95EC-A35C-4DA6-A01D-AF2CE8DF6FE3}" type="parTrans" cxnId="{D6A1CE73-6B20-4709-A46B-286B04B16EEB}">
      <dgm:prSet/>
      <dgm:spPr/>
      <dgm:t>
        <a:bodyPr/>
        <a:lstStyle/>
        <a:p>
          <a:endParaRPr lang="es-ES"/>
        </a:p>
      </dgm:t>
    </dgm:pt>
    <dgm:pt modelId="{C025E8C3-3507-4C52-A7C0-AED93D49556F}" type="sibTrans" cxnId="{D6A1CE73-6B20-4709-A46B-286B04B16EEB}">
      <dgm:prSet/>
      <dgm:spPr/>
      <dgm:t>
        <a:bodyPr/>
        <a:lstStyle/>
        <a:p>
          <a:endParaRPr lang="es-ES"/>
        </a:p>
      </dgm:t>
    </dgm:pt>
    <dgm:pt modelId="{464D1995-FA03-49FD-8900-4A61A95F135A}">
      <dgm:prSet/>
      <dgm:spPr/>
      <dgm:t>
        <a:bodyPr/>
        <a:lstStyle/>
        <a:p>
          <a:r>
            <a:rPr lang="es-CO" smtClean="0"/>
            <a:t>López González Bernardo-  Brainstorming (Tormenta de Ideas) - http://www.ucipfg.com/Repositorio/MAES/MAES-03/Unidad2/Brainstorming.pdf</a:t>
          </a:r>
          <a:endParaRPr lang="es-MX"/>
        </a:p>
      </dgm:t>
    </dgm:pt>
    <dgm:pt modelId="{AA497A89-00FF-4124-8A48-C8C2524F6CA9}" type="parTrans" cxnId="{54A55D02-4F6A-4966-ADF0-344BB5E8946A}">
      <dgm:prSet/>
      <dgm:spPr/>
      <dgm:t>
        <a:bodyPr/>
        <a:lstStyle/>
        <a:p>
          <a:endParaRPr lang="es-ES"/>
        </a:p>
      </dgm:t>
    </dgm:pt>
    <dgm:pt modelId="{C61C1497-9989-451E-89D9-244656C7A63A}" type="sibTrans" cxnId="{54A55D02-4F6A-4966-ADF0-344BB5E8946A}">
      <dgm:prSet/>
      <dgm:spPr/>
      <dgm:t>
        <a:bodyPr/>
        <a:lstStyle/>
        <a:p>
          <a:endParaRPr lang="es-ES"/>
        </a:p>
      </dgm:t>
    </dgm:pt>
    <dgm:pt modelId="{BEF4DE61-A19D-421E-BA55-9ECFC24A1D1D}">
      <dgm:prSet/>
      <dgm:spPr/>
      <dgm:t>
        <a:bodyPr/>
        <a:lstStyle/>
        <a:p>
          <a:endParaRPr lang="es-MX" dirty="0"/>
        </a:p>
      </dgm:t>
    </dgm:pt>
    <dgm:pt modelId="{07B4EF81-4D45-491B-B138-8A7244742C4F}" type="parTrans" cxnId="{AD6A9DE3-759D-4634-ACD8-A73BF719238C}">
      <dgm:prSet/>
      <dgm:spPr/>
      <dgm:t>
        <a:bodyPr/>
        <a:lstStyle/>
        <a:p>
          <a:endParaRPr lang="es-ES"/>
        </a:p>
      </dgm:t>
    </dgm:pt>
    <dgm:pt modelId="{95827C48-4B25-45D1-8A24-0CB8D83556DF}" type="sibTrans" cxnId="{AD6A9DE3-759D-4634-ACD8-A73BF719238C}">
      <dgm:prSet/>
      <dgm:spPr/>
      <dgm:t>
        <a:bodyPr/>
        <a:lstStyle/>
        <a:p>
          <a:endParaRPr lang="es-ES"/>
        </a:p>
      </dgm:t>
    </dgm:pt>
    <dgm:pt modelId="{A8BCB99C-59E7-40E0-928B-24D1984E880C}" type="pres">
      <dgm:prSet presAssocID="{70F755EA-80D4-4729-9DBB-6452AEA6E3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4BD75E2-A8B9-4E5E-9367-63C0CE9A517F}" type="pres">
      <dgm:prSet presAssocID="{FA0223F9-98E4-450F-8B4C-23B1D945B117}" presName="parentLin" presStyleCnt="0"/>
      <dgm:spPr/>
    </dgm:pt>
    <dgm:pt modelId="{140ACFC1-610F-42D7-8453-73533986E7AF}" type="pres">
      <dgm:prSet presAssocID="{FA0223F9-98E4-450F-8B4C-23B1D945B117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0354AC0E-6AAB-4038-A4C3-BF7529DED1A3}" type="pres">
      <dgm:prSet presAssocID="{FA0223F9-98E4-450F-8B4C-23B1D945B117}" presName="parentText" presStyleLbl="node1" presStyleIdx="0" presStyleCnt="5" custScaleY="63147" custLinFactNeighborY="-1270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61FF8D-91C2-4A8E-9567-B973077671F2}" type="pres">
      <dgm:prSet presAssocID="{FA0223F9-98E4-450F-8B4C-23B1D945B117}" presName="negativeSpace" presStyleCnt="0"/>
      <dgm:spPr/>
    </dgm:pt>
    <dgm:pt modelId="{B00794C6-DCEB-4440-8357-C4AC13F69419}" type="pres">
      <dgm:prSet presAssocID="{FA0223F9-98E4-450F-8B4C-23B1D945B117}" presName="childText" presStyleLbl="conFgAcc1" presStyleIdx="0" presStyleCnt="5" custScaleY="10863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9FDEF7-312E-4B8E-A827-BB6FEB455F06}" type="pres">
      <dgm:prSet presAssocID="{E64EEE7B-E2DD-48F4-97E5-460BA5BCDF89}" presName="spaceBetweenRectangles" presStyleCnt="0"/>
      <dgm:spPr/>
    </dgm:pt>
    <dgm:pt modelId="{65176A45-0A09-469D-9B20-0C8418461A1A}" type="pres">
      <dgm:prSet presAssocID="{4A81807D-7992-40BC-83B1-DB489002F43D}" presName="parentLin" presStyleCnt="0"/>
      <dgm:spPr/>
    </dgm:pt>
    <dgm:pt modelId="{C95B1BF6-4B7D-413F-B23D-97EC8FCE27FE}" type="pres">
      <dgm:prSet presAssocID="{4A81807D-7992-40BC-83B1-DB489002F43D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98C4F925-7E36-4809-87C2-B6B0C26598A7}" type="pres">
      <dgm:prSet presAssocID="{4A81807D-7992-40BC-83B1-DB489002F43D}" presName="parentText" presStyleLbl="node1" presStyleIdx="1" presStyleCnt="5" custScaleY="5274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7CB685-3718-4F67-9A33-6ED1A0EAE848}" type="pres">
      <dgm:prSet presAssocID="{4A81807D-7992-40BC-83B1-DB489002F43D}" presName="negativeSpace" presStyleCnt="0"/>
      <dgm:spPr/>
    </dgm:pt>
    <dgm:pt modelId="{F0EF2945-9589-4968-A1F3-1460738C08F9}" type="pres">
      <dgm:prSet presAssocID="{4A81807D-7992-40BC-83B1-DB489002F43D}" presName="childText" presStyleLbl="conFgAcc1" presStyleIdx="1" presStyleCnt="5" custScaleY="9030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99963F-6329-4327-B70C-6E24FCFD989F}" type="pres">
      <dgm:prSet presAssocID="{DE63D042-04E7-425D-B91E-8CAD373E2EF0}" presName="spaceBetweenRectangles" presStyleCnt="0"/>
      <dgm:spPr/>
    </dgm:pt>
    <dgm:pt modelId="{C32232D7-8E32-4B93-9048-B22FC7A9E25A}" type="pres">
      <dgm:prSet presAssocID="{00D8855E-D780-41D8-957A-4F48F4EAF889}" presName="parentLin" presStyleCnt="0"/>
      <dgm:spPr/>
    </dgm:pt>
    <dgm:pt modelId="{E658EE57-5138-4168-8169-7463D22E7FAC}" type="pres">
      <dgm:prSet presAssocID="{00D8855E-D780-41D8-957A-4F48F4EAF889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4F95C408-55C5-4DD3-BBB8-522ABDFB8B0D}" type="pres">
      <dgm:prSet presAssocID="{00D8855E-D780-41D8-957A-4F48F4EAF889}" presName="parentText" presStyleLbl="node1" presStyleIdx="2" presStyleCnt="5" custScaleY="6047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682880-01DE-4134-BD7D-D225E767C571}" type="pres">
      <dgm:prSet presAssocID="{00D8855E-D780-41D8-957A-4F48F4EAF889}" presName="negativeSpace" presStyleCnt="0"/>
      <dgm:spPr/>
    </dgm:pt>
    <dgm:pt modelId="{870A6B0E-AD1C-4B53-88B9-DC870481EDAE}" type="pres">
      <dgm:prSet presAssocID="{00D8855E-D780-41D8-957A-4F48F4EAF889}" presName="childText" presStyleLbl="conFgAcc1" presStyleIdx="2" presStyleCnt="5" custScaleY="395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6CF80F-5F93-401A-A583-6A53CC9B3EAF}" type="pres">
      <dgm:prSet presAssocID="{2F1C5C2E-3000-4CE1-8ED1-9A0C130F35A4}" presName="spaceBetweenRectangles" presStyleCnt="0"/>
      <dgm:spPr/>
    </dgm:pt>
    <dgm:pt modelId="{F48E1C52-7E78-4C37-B4DC-89FE234F28FC}" type="pres">
      <dgm:prSet presAssocID="{F9EA50E1-E623-4FBD-AF3E-20C9E03A42E8}" presName="parentLin" presStyleCnt="0"/>
      <dgm:spPr/>
    </dgm:pt>
    <dgm:pt modelId="{D2EA9267-F67D-4789-8666-2A9F03C248F1}" type="pres">
      <dgm:prSet presAssocID="{F9EA50E1-E623-4FBD-AF3E-20C9E03A42E8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02975038-70EE-4421-8410-E62BCED015E3}" type="pres">
      <dgm:prSet presAssocID="{F9EA50E1-E623-4FBD-AF3E-20C9E03A42E8}" presName="parentText" presStyleLbl="node1" presStyleIdx="3" presStyleCnt="5" custScaleX="131688" custScaleY="86147" custLinFactNeighborX="-34615" custLinFactNeighborY="-2118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E4F551-E39B-43AA-8C65-24FF11540007}" type="pres">
      <dgm:prSet presAssocID="{F9EA50E1-E623-4FBD-AF3E-20C9E03A42E8}" presName="negativeSpace" presStyleCnt="0"/>
      <dgm:spPr/>
    </dgm:pt>
    <dgm:pt modelId="{D50FE721-A970-420E-8E12-60A600204DD8}" type="pres">
      <dgm:prSet presAssocID="{F9EA50E1-E623-4FBD-AF3E-20C9E03A42E8}" presName="childText" presStyleLbl="conFgAcc1" presStyleIdx="3" presStyleCnt="5" custScaleY="44624" custLinFactNeighborX="173" custLinFactNeighborY="496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080A28-FE26-47EB-93B1-8B434DB5705C}" type="pres">
      <dgm:prSet presAssocID="{C41C51F4-1A4C-4519-A3ED-DB12A022E5E7}" presName="spaceBetweenRectangles" presStyleCnt="0"/>
      <dgm:spPr/>
    </dgm:pt>
    <dgm:pt modelId="{00CAF69F-C63E-4643-A9E2-59D1DE5ABAA4}" type="pres">
      <dgm:prSet presAssocID="{3230FDD9-167D-43C9-B607-7EC37C9A6919}" presName="parentLin" presStyleCnt="0"/>
      <dgm:spPr/>
    </dgm:pt>
    <dgm:pt modelId="{6F30B23D-0D1C-4E45-8289-8BF7917B61C9}" type="pres">
      <dgm:prSet presAssocID="{3230FDD9-167D-43C9-B607-7EC37C9A6919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0E6BE9D6-3669-43F3-BA5D-06AED20285BE}" type="pres">
      <dgm:prSet presAssocID="{3230FDD9-167D-43C9-B607-7EC37C9A6919}" presName="parentText" presStyleLbl="node1" presStyleIdx="4" presStyleCnt="5" custScaleY="61226" custLinFactNeighborX="-16072" custLinFactNeighborY="-1021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AA1CD6-0B6B-4012-93F0-F76FCCDB031D}" type="pres">
      <dgm:prSet presAssocID="{3230FDD9-167D-43C9-B607-7EC37C9A6919}" presName="negativeSpace" presStyleCnt="0"/>
      <dgm:spPr/>
    </dgm:pt>
    <dgm:pt modelId="{4A05AAD4-D052-4A9C-B6EF-126F651398A4}" type="pres">
      <dgm:prSet presAssocID="{3230FDD9-167D-43C9-B607-7EC37C9A6919}" presName="childText" presStyleLbl="conFgAcc1" presStyleIdx="4" presStyleCnt="5" custScaleY="238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BBB5F7-8B03-4B3A-9F5A-6FCFDDACD0AD}" type="presOf" srcId="{E9EFBE82-0328-4922-BA19-7B1A321025ED}" destId="{4A05AAD4-D052-4A9C-B6EF-126F651398A4}" srcOrd="0" destOrd="1" presId="urn:microsoft.com/office/officeart/2005/8/layout/list1"/>
    <dgm:cxn modelId="{EA8BA8F7-DE09-4C1B-AA53-56964748F198}" type="presOf" srcId="{B31AA973-F51A-400F-A814-36C889C28F1B}" destId="{4A05AAD4-D052-4A9C-B6EF-126F651398A4}" srcOrd="0" destOrd="0" presId="urn:microsoft.com/office/officeart/2005/8/layout/list1"/>
    <dgm:cxn modelId="{FDDD1E59-9092-43EA-B2D7-6C7AF505C369}" srcId="{FA0223F9-98E4-450F-8B4C-23B1D945B117}" destId="{8286F3DB-4145-4ECE-913E-EC12E5AFC175}" srcOrd="0" destOrd="0" parTransId="{96809212-0A6E-4CE9-A04F-5473CBC197E1}" sibTransId="{CCCB24D3-D439-45F2-A623-779607F0D976}"/>
    <dgm:cxn modelId="{6EC14F01-4E81-4EC6-B4AD-A198D934B1E8}" type="presOf" srcId="{464D1995-FA03-49FD-8900-4A61A95F135A}" destId="{4A05AAD4-D052-4A9C-B6EF-126F651398A4}" srcOrd="0" destOrd="6" presId="urn:microsoft.com/office/officeart/2005/8/layout/list1"/>
    <dgm:cxn modelId="{DDED3F87-E160-4778-A1E9-4579154D9C54}" type="presOf" srcId="{C7A029D6-E5BA-4211-9B3A-2C52157BBCB5}" destId="{870A6B0E-AD1C-4B53-88B9-DC870481EDAE}" srcOrd="0" destOrd="0" presId="urn:microsoft.com/office/officeart/2005/8/layout/list1"/>
    <dgm:cxn modelId="{CCC03A74-E5C0-4090-8CB0-0571715CF2B3}" srcId="{F9EA50E1-E623-4FBD-AF3E-20C9E03A42E8}" destId="{DDDE8FBD-A2ED-4909-85C6-84E266F7B106}" srcOrd="0" destOrd="0" parTransId="{09B5BE3E-60E4-4B9E-8F36-F00431CF6A51}" sibTransId="{4410B377-31C3-40E6-96EF-EAB87800F3FB}"/>
    <dgm:cxn modelId="{50BCBB2A-04F4-4745-990B-D1CD9290C748}" type="presOf" srcId="{3F0B14A2-8257-4505-8830-80BFB9E82C75}" destId="{4A05AAD4-D052-4A9C-B6EF-126F651398A4}" srcOrd="0" destOrd="4" presId="urn:microsoft.com/office/officeart/2005/8/layout/list1"/>
    <dgm:cxn modelId="{7409448B-559E-459B-AB5D-669D1D4D27AE}" srcId="{3230FDD9-167D-43C9-B607-7EC37C9A6919}" destId="{69C10AF1-1C7D-4FB0-A581-7317676EC56C}" srcOrd="2" destOrd="0" parTransId="{100C4000-E5D3-4374-A0E6-7FF8BB28F76D}" sibTransId="{EACBF14E-F625-4460-9238-7DF78AEE129C}"/>
    <dgm:cxn modelId="{51A2B640-98F8-47B3-B6AB-FFBE71FA7096}" type="presOf" srcId="{8286F3DB-4145-4ECE-913E-EC12E5AFC175}" destId="{B00794C6-DCEB-4440-8357-C4AC13F69419}" srcOrd="0" destOrd="0" presId="urn:microsoft.com/office/officeart/2005/8/layout/list1"/>
    <dgm:cxn modelId="{D81CD143-249C-4028-A1FA-7786D8636C4B}" srcId="{3230FDD9-167D-43C9-B607-7EC37C9A6919}" destId="{B31AA973-F51A-400F-A814-36C889C28F1B}" srcOrd="0" destOrd="0" parTransId="{C437A9B3-390D-4549-9716-AD1451B0F8EA}" sibTransId="{DC0FB837-B6BC-40A8-B04A-600DDABE6C77}"/>
    <dgm:cxn modelId="{E1CE0824-488B-4D9D-AE7D-0E5AF80C5AE0}" type="presOf" srcId="{00D8855E-D780-41D8-957A-4F48F4EAF889}" destId="{E658EE57-5138-4168-8169-7463D22E7FAC}" srcOrd="0" destOrd="0" presId="urn:microsoft.com/office/officeart/2005/8/layout/list1"/>
    <dgm:cxn modelId="{920204A6-E64A-4CEF-B415-036DBADB330C}" srcId="{3230FDD9-167D-43C9-B607-7EC37C9A6919}" destId="{B978DC9E-4655-4F11-AE65-BB845A276897}" srcOrd="3" destOrd="0" parTransId="{9AFE26A8-F656-4452-BC6B-D43E593BA4C4}" sibTransId="{0024481A-7925-4446-9C39-834639E9ABB2}"/>
    <dgm:cxn modelId="{651B9E9C-2694-4F2D-AEDD-957BF8F3DBF7}" srcId="{70F755EA-80D4-4729-9DBB-6452AEA6E3B3}" destId="{FA0223F9-98E4-450F-8B4C-23B1D945B117}" srcOrd="0" destOrd="0" parTransId="{80846620-C946-4F39-9601-ED31B168684A}" sibTransId="{E64EEE7B-E2DD-48F4-97E5-460BA5BCDF89}"/>
    <dgm:cxn modelId="{5C1445A2-F36C-497D-83C7-90D90A7FF178}" type="presOf" srcId="{3230FDD9-167D-43C9-B607-7EC37C9A6919}" destId="{0E6BE9D6-3669-43F3-BA5D-06AED20285BE}" srcOrd="1" destOrd="0" presId="urn:microsoft.com/office/officeart/2005/8/layout/list1"/>
    <dgm:cxn modelId="{718DC196-1CFB-4E8E-8441-7881215B0716}" type="presOf" srcId="{4A81807D-7992-40BC-83B1-DB489002F43D}" destId="{C95B1BF6-4B7D-413F-B23D-97EC8FCE27FE}" srcOrd="0" destOrd="0" presId="urn:microsoft.com/office/officeart/2005/8/layout/list1"/>
    <dgm:cxn modelId="{D6A1CE73-6B20-4709-A46B-286B04B16EEB}" srcId="{3230FDD9-167D-43C9-B607-7EC37C9A6919}" destId="{3F0B14A2-8257-4505-8830-80BFB9E82C75}" srcOrd="4" destOrd="0" parTransId="{912B95EC-A35C-4DA6-A01D-AF2CE8DF6FE3}" sibTransId="{C025E8C3-3507-4C52-A7C0-AED93D49556F}"/>
    <dgm:cxn modelId="{3A72B41E-40AA-487D-BC7F-968071E5ED2F}" type="presOf" srcId="{3C3CDB3F-B29D-4EDB-98C2-D2B5071D72A6}" destId="{870A6B0E-AD1C-4B53-88B9-DC870481EDAE}" srcOrd="0" destOrd="2" presId="urn:microsoft.com/office/officeart/2005/8/layout/list1"/>
    <dgm:cxn modelId="{54A55D02-4F6A-4966-ADF0-344BB5E8946A}" srcId="{3230FDD9-167D-43C9-B607-7EC37C9A6919}" destId="{464D1995-FA03-49FD-8900-4A61A95F135A}" srcOrd="6" destOrd="0" parTransId="{AA497A89-00FF-4124-8A48-C8C2524F6CA9}" sibTransId="{C61C1497-9989-451E-89D9-244656C7A63A}"/>
    <dgm:cxn modelId="{E97478D4-681A-4B92-98F3-596F846901EC}" type="presOf" srcId="{42222E30-E049-4F9A-946F-50140FA8E288}" destId="{F0EF2945-9589-4968-A1F3-1460738C08F9}" srcOrd="0" destOrd="1" presId="urn:microsoft.com/office/officeart/2005/8/layout/list1"/>
    <dgm:cxn modelId="{69BCCFA8-C314-483C-A4B0-23A8AA75312F}" type="presOf" srcId="{8A655F85-F031-44A1-8A4D-A042BEF6F4AD}" destId="{F0EF2945-9589-4968-A1F3-1460738C08F9}" srcOrd="0" destOrd="3" presId="urn:microsoft.com/office/officeart/2005/8/layout/list1"/>
    <dgm:cxn modelId="{44BACB8F-B588-4A25-A769-CC5656494040}" type="presOf" srcId="{DDDE8FBD-A2ED-4909-85C6-84E266F7B106}" destId="{D50FE721-A970-420E-8E12-60A600204DD8}" srcOrd="0" destOrd="0" presId="urn:microsoft.com/office/officeart/2005/8/layout/list1"/>
    <dgm:cxn modelId="{AD6A9DE3-759D-4634-ACD8-A73BF719238C}" srcId="{3230FDD9-167D-43C9-B607-7EC37C9A6919}" destId="{BEF4DE61-A19D-421E-BA55-9ECFC24A1D1D}" srcOrd="7" destOrd="0" parTransId="{07B4EF81-4D45-491B-B138-8A7244742C4F}" sibTransId="{95827C48-4B25-45D1-8A24-0CB8D83556DF}"/>
    <dgm:cxn modelId="{A945255B-E860-4D17-8579-172FAF4521B7}" srcId="{70F755EA-80D4-4729-9DBB-6452AEA6E3B3}" destId="{4A81807D-7992-40BC-83B1-DB489002F43D}" srcOrd="1" destOrd="0" parTransId="{78557DD2-7EFF-4D81-B75F-2386A500CD36}" sibTransId="{DE63D042-04E7-425D-B91E-8CAD373E2EF0}"/>
    <dgm:cxn modelId="{CA50913E-61B5-4371-9462-5AF25DD6C04D}" type="presOf" srcId="{3230FDD9-167D-43C9-B607-7EC37C9A6919}" destId="{6F30B23D-0D1C-4E45-8289-8BF7917B61C9}" srcOrd="0" destOrd="0" presId="urn:microsoft.com/office/officeart/2005/8/layout/list1"/>
    <dgm:cxn modelId="{605583F0-14E9-47F7-90A3-47F878302E72}" srcId="{70F755EA-80D4-4729-9DBB-6452AEA6E3B3}" destId="{F9EA50E1-E623-4FBD-AF3E-20C9E03A42E8}" srcOrd="3" destOrd="0" parTransId="{941E8DFB-3542-412D-BB80-8143585A6EB7}" sibTransId="{C41C51F4-1A4C-4519-A3ED-DB12A022E5E7}"/>
    <dgm:cxn modelId="{9292612B-EABE-4992-B9ED-C84724BE504B}" type="presOf" srcId="{4A52FD08-D925-4C54-8634-E12234289BB7}" destId="{F0EF2945-9589-4968-A1F3-1460738C08F9}" srcOrd="0" destOrd="0" presId="urn:microsoft.com/office/officeart/2005/8/layout/list1"/>
    <dgm:cxn modelId="{BE0DB8C3-CE23-4E61-9ECA-534CDEDC42EA}" type="presOf" srcId="{70F755EA-80D4-4729-9DBB-6452AEA6E3B3}" destId="{A8BCB99C-59E7-40E0-928B-24D1984E880C}" srcOrd="0" destOrd="0" presId="urn:microsoft.com/office/officeart/2005/8/layout/list1"/>
    <dgm:cxn modelId="{7004BB76-FCB8-41C6-B8D2-A66A36629E1F}" type="presOf" srcId="{F9EA50E1-E623-4FBD-AF3E-20C9E03A42E8}" destId="{D2EA9267-F67D-4789-8666-2A9F03C248F1}" srcOrd="0" destOrd="0" presId="urn:microsoft.com/office/officeart/2005/8/layout/list1"/>
    <dgm:cxn modelId="{39DE52DA-A807-401F-A865-4B282D270695}" type="presOf" srcId="{00D8855E-D780-41D8-957A-4F48F4EAF889}" destId="{4F95C408-55C5-4DD3-BBB8-522ABDFB8B0D}" srcOrd="1" destOrd="0" presId="urn:microsoft.com/office/officeart/2005/8/layout/list1"/>
    <dgm:cxn modelId="{10AB8A4B-210C-41E2-A9F2-4DB4D6CA160A}" srcId="{4A81807D-7992-40BC-83B1-DB489002F43D}" destId="{4A52FD08-D925-4C54-8634-E12234289BB7}" srcOrd="0" destOrd="0" parTransId="{6FD1E5F8-0639-493E-81EA-0182BEC4B0D4}" sibTransId="{6BF4FB30-5F97-4240-BF08-5D5EE0F9B39C}"/>
    <dgm:cxn modelId="{2ECF4427-AF46-422E-BB70-A5EB09EFC185}" type="presOf" srcId="{B978DC9E-4655-4F11-AE65-BB845A276897}" destId="{4A05AAD4-D052-4A9C-B6EF-126F651398A4}" srcOrd="0" destOrd="3" presId="urn:microsoft.com/office/officeart/2005/8/layout/list1"/>
    <dgm:cxn modelId="{5DDCF4B0-777F-42C9-91CB-AA1773E52E8F}" srcId="{00D8855E-D780-41D8-957A-4F48F4EAF889}" destId="{C7A029D6-E5BA-4211-9B3A-2C52157BBCB5}" srcOrd="0" destOrd="0" parTransId="{9404E896-1377-40B5-A06D-F597C5FE3BA3}" sibTransId="{44B42BF0-161F-436D-8954-1DF6EC7D8870}"/>
    <dgm:cxn modelId="{05092543-64D3-4EA7-80BB-05F2FC121560}" srcId="{00D8855E-D780-41D8-957A-4F48F4EAF889}" destId="{AA4D9C75-3015-4AE7-9135-74DDD4C006D9}" srcOrd="3" destOrd="0" parTransId="{853881D0-C108-4A0F-AB58-3B2BEBD7DFC9}" sibTransId="{E59C102B-F328-479E-8D42-0EA9FDDEE5C2}"/>
    <dgm:cxn modelId="{936822F1-E01E-4E58-ADF3-5361578F5FFB}" srcId="{00D8855E-D780-41D8-957A-4F48F4EAF889}" destId="{5AA9C392-FAFA-442F-BA60-2C8D2D34DD36}" srcOrd="1" destOrd="0" parTransId="{C01AB8C9-9236-48F3-A5EC-04D4063F0648}" sibTransId="{88DD2668-2CF6-484D-B0BB-32AC23D4BA16}"/>
    <dgm:cxn modelId="{FEC1ED27-E931-4C7B-B910-55A385FFCD01}" srcId="{00D8855E-D780-41D8-957A-4F48F4EAF889}" destId="{3C3CDB3F-B29D-4EDB-98C2-D2B5071D72A6}" srcOrd="2" destOrd="0" parTransId="{AD1B67A7-7EEE-4C97-83A9-F07F4672152C}" sibTransId="{1E209F1F-3E68-4845-80DB-6CFC396375D6}"/>
    <dgm:cxn modelId="{A012B6B3-5B08-4865-B822-396E9E48E625}" srcId="{70F755EA-80D4-4729-9DBB-6452AEA6E3B3}" destId="{3230FDD9-167D-43C9-B607-7EC37C9A6919}" srcOrd="4" destOrd="0" parTransId="{B2F86E96-D098-4559-B56D-48FF5B08F3DB}" sibTransId="{77C27CDB-3F0F-44A8-B2CB-E572791B744D}"/>
    <dgm:cxn modelId="{06C4DEC0-4094-4D7C-89E5-636737ACB23A}" srcId="{4A81807D-7992-40BC-83B1-DB489002F43D}" destId="{42222E30-E049-4F9A-946F-50140FA8E288}" srcOrd="1" destOrd="0" parTransId="{888233B9-5FF4-4DEF-BCA3-08582AAA65EF}" sibTransId="{0D566698-787B-4687-B1E8-995F073B0F0C}"/>
    <dgm:cxn modelId="{2E69838B-19E7-49A0-B686-C1643A8179E2}" srcId="{70F755EA-80D4-4729-9DBB-6452AEA6E3B3}" destId="{00D8855E-D780-41D8-957A-4F48F4EAF889}" srcOrd="2" destOrd="0" parTransId="{E9D1584A-6984-4D59-B8BF-282F52E109AD}" sibTransId="{2F1C5C2E-3000-4CE1-8ED1-9A0C130F35A4}"/>
    <dgm:cxn modelId="{10ACB8F5-138A-497C-9B18-CF725CE4B58A}" type="presOf" srcId="{FA0223F9-98E4-450F-8B4C-23B1D945B117}" destId="{140ACFC1-610F-42D7-8453-73533986E7AF}" srcOrd="0" destOrd="0" presId="urn:microsoft.com/office/officeart/2005/8/layout/list1"/>
    <dgm:cxn modelId="{A31F60CD-6F68-49C5-99AF-A1F011DDE888}" type="presOf" srcId="{F9EA50E1-E623-4FBD-AF3E-20C9E03A42E8}" destId="{02975038-70EE-4421-8410-E62BCED015E3}" srcOrd="1" destOrd="0" presId="urn:microsoft.com/office/officeart/2005/8/layout/list1"/>
    <dgm:cxn modelId="{7CF86323-48DA-4901-8342-63094B25E7EF}" type="presOf" srcId="{FA0223F9-98E4-450F-8B4C-23B1D945B117}" destId="{0354AC0E-6AAB-4038-A4C3-BF7529DED1A3}" srcOrd="1" destOrd="0" presId="urn:microsoft.com/office/officeart/2005/8/layout/list1"/>
    <dgm:cxn modelId="{26D2D884-249B-4F2B-9F5C-A3193546F88F}" type="presOf" srcId="{AA4D9C75-3015-4AE7-9135-74DDD4C006D9}" destId="{870A6B0E-AD1C-4B53-88B9-DC870481EDAE}" srcOrd="0" destOrd="3" presId="urn:microsoft.com/office/officeart/2005/8/layout/list1"/>
    <dgm:cxn modelId="{475A468D-DDAB-4FD2-8C5D-4B0AAD4FAF25}" type="presOf" srcId="{5AA9C392-FAFA-442F-BA60-2C8D2D34DD36}" destId="{870A6B0E-AD1C-4B53-88B9-DC870481EDAE}" srcOrd="0" destOrd="1" presId="urn:microsoft.com/office/officeart/2005/8/layout/list1"/>
    <dgm:cxn modelId="{DD2167FF-7D22-4E18-A827-D409C899B99B}" type="presOf" srcId="{69C10AF1-1C7D-4FB0-A581-7317676EC56C}" destId="{4A05AAD4-D052-4A9C-B6EF-126F651398A4}" srcOrd="0" destOrd="2" presId="urn:microsoft.com/office/officeart/2005/8/layout/list1"/>
    <dgm:cxn modelId="{98391A90-C1DB-4198-9990-537000E2649F}" type="presOf" srcId="{B3A8B3F9-3987-4A5F-AA6A-B43707AD74AA}" destId="{4A05AAD4-D052-4A9C-B6EF-126F651398A4}" srcOrd="0" destOrd="5" presId="urn:microsoft.com/office/officeart/2005/8/layout/list1"/>
    <dgm:cxn modelId="{5F770CE8-0156-4F5E-914D-32DDD2DCE048}" type="presOf" srcId="{BEF4DE61-A19D-421E-BA55-9ECFC24A1D1D}" destId="{4A05AAD4-D052-4A9C-B6EF-126F651398A4}" srcOrd="0" destOrd="7" presId="urn:microsoft.com/office/officeart/2005/8/layout/list1"/>
    <dgm:cxn modelId="{223A17AB-255A-4D94-B8F1-55EC93BE5656}" srcId="{4A81807D-7992-40BC-83B1-DB489002F43D}" destId="{03B4D392-41A5-417F-8232-A7794525D9AF}" srcOrd="2" destOrd="0" parTransId="{F57FE438-C075-4DC1-A515-76726CBB48AA}" sibTransId="{58680905-E8CC-4878-B704-43EC3F4663AC}"/>
    <dgm:cxn modelId="{46BE838C-54BF-44FA-BFAA-CC453A144215}" srcId="{3230FDD9-167D-43C9-B607-7EC37C9A6919}" destId="{B3A8B3F9-3987-4A5F-AA6A-B43707AD74AA}" srcOrd="5" destOrd="0" parTransId="{1A7065A7-5B9A-4670-97D7-612B799905EC}" sibTransId="{CC7B7C1E-0E19-4233-8CE8-D34DD376AE07}"/>
    <dgm:cxn modelId="{409D3B0B-A3E2-43F1-9C0C-ECCB8D0AA347}" type="presOf" srcId="{4A81807D-7992-40BC-83B1-DB489002F43D}" destId="{98C4F925-7E36-4809-87C2-B6B0C26598A7}" srcOrd="1" destOrd="0" presId="urn:microsoft.com/office/officeart/2005/8/layout/list1"/>
    <dgm:cxn modelId="{688F9F18-0522-4542-B3C0-7FB1930B2CDC}" srcId="{4A81807D-7992-40BC-83B1-DB489002F43D}" destId="{8A655F85-F031-44A1-8A4D-A042BEF6F4AD}" srcOrd="3" destOrd="0" parTransId="{042B6628-C3DF-4EF4-AE3C-5781FF60D8DD}" sibTransId="{6A19CFFA-AEC2-4383-9113-B644DC9FC5BE}"/>
    <dgm:cxn modelId="{098F3AD7-8447-4035-957C-B5888C6DED4D}" srcId="{3230FDD9-167D-43C9-B607-7EC37C9A6919}" destId="{E9EFBE82-0328-4922-BA19-7B1A321025ED}" srcOrd="1" destOrd="0" parTransId="{D11E9FCF-CD39-481B-8227-641A3D19B8F5}" sibTransId="{50D18A92-ADB4-42C0-ABB0-D24312921163}"/>
    <dgm:cxn modelId="{313BF27C-6B01-4FF6-A1EF-0A7BE140ABFA}" type="presOf" srcId="{03B4D392-41A5-417F-8232-A7794525D9AF}" destId="{F0EF2945-9589-4968-A1F3-1460738C08F9}" srcOrd="0" destOrd="2" presId="urn:microsoft.com/office/officeart/2005/8/layout/list1"/>
    <dgm:cxn modelId="{BAA7886B-0A3A-474E-B4A4-84432F08F886}" type="presParOf" srcId="{A8BCB99C-59E7-40E0-928B-24D1984E880C}" destId="{F4BD75E2-A8B9-4E5E-9367-63C0CE9A517F}" srcOrd="0" destOrd="0" presId="urn:microsoft.com/office/officeart/2005/8/layout/list1"/>
    <dgm:cxn modelId="{2EF4F55E-2EDF-446E-B979-8C2FC4619332}" type="presParOf" srcId="{F4BD75E2-A8B9-4E5E-9367-63C0CE9A517F}" destId="{140ACFC1-610F-42D7-8453-73533986E7AF}" srcOrd="0" destOrd="0" presId="urn:microsoft.com/office/officeart/2005/8/layout/list1"/>
    <dgm:cxn modelId="{5E8D8F55-734E-48C5-81BE-C33F3A4392B6}" type="presParOf" srcId="{F4BD75E2-A8B9-4E5E-9367-63C0CE9A517F}" destId="{0354AC0E-6AAB-4038-A4C3-BF7529DED1A3}" srcOrd="1" destOrd="0" presId="urn:microsoft.com/office/officeart/2005/8/layout/list1"/>
    <dgm:cxn modelId="{1F2592F7-CDE4-4AD2-A6BB-E23362D513EE}" type="presParOf" srcId="{A8BCB99C-59E7-40E0-928B-24D1984E880C}" destId="{5261FF8D-91C2-4A8E-9567-B973077671F2}" srcOrd="1" destOrd="0" presId="urn:microsoft.com/office/officeart/2005/8/layout/list1"/>
    <dgm:cxn modelId="{20638E00-0E98-4B6D-BC67-46050C503F16}" type="presParOf" srcId="{A8BCB99C-59E7-40E0-928B-24D1984E880C}" destId="{B00794C6-DCEB-4440-8357-C4AC13F69419}" srcOrd="2" destOrd="0" presId="urn:microsoft.com/office/officeart/2005/8/layout/list1"/>
    <dgm:cxn modelId="{1BB1B5B7-9964-44FA-988D-82AF7F055C71}" type="presParOf" srcId="{A8BCB99C-59E7-40E0-928B-24D1984E880C}" destId="{FE9FDEF7-312E-4B8E-A827-BB6FEB455F06}" srcOrd="3" destOrd="0" presId="urn:microsoft.com/office/officeart/2005/8/layout/list1"/>
    <dgm:cxn modelId="{38317D06-3EAF-4A7D-B247-077D4F013FEA}" type="presParOf" srcId="{A8BCB99C-59E7-40E0-928B-24D1984E880C}" destId="{65176A45-0A09-469D-9B20-0C8418461A1A}" srcOrd="4" destOrd="0" presId="urn:microsoft.com/office/officeart/2005/8/layout/list1"/>
    <dgm:cxn modelId="{AAE60F2D-295F-4D1E-8D66-A53926045E6F}" type="presParOf" srcId="{65176A45-0A09-469D-9B20-0C8418461A1A}" destId="{C95B1BF6-4B7D-413F-B23D-97EC8FCE27FE}" srcOrd="0" destOrd="0" presId="urn:microsoft.com/office/officeart/2005/8/layout/list1"/>
    <dgm:cxn modelId="{45FB8C02-71D0-4136-A709-084251904945}" type="presParOf" srcId="{65176A45-0A09-469D-9B20-0C8418461A1A}" destId="{98C4F925-7E36-4809-87C2-B6B0C26598A7}" srcOrd="1" destOrd="0" presId="urn:microsoft.com/office/officeart/2005/8/layout/list1"/>
    <dgm:cxn modelId="{200B3E16-96FE-4F59-A734-DB5D683525AA}" type="presParOf" srcId="{A8BCB99C-59E7-40E0-928B-24D1984E880C}" destId="{997CB685-3718-4F67-9A33-6ED1A0EAE848}" srcOrd="5" destOrd="0" presId="urn:microsoft.com/office/officeart/2005/8/layout/list1"/>
    <dgm:cxn modelId="{E07714BD-1156-4B5B-AD23-60FBE8EB96FB}" type="presParOf" srcId="{A8BCB99C-59E7-40E0-928B-24D1984E880C}" destId="{F0EF2945-9589-4968-A1F3-1460738C08F9}" srcOrd="6" destOrd="0" presId="urn:microsoft.com/office/officeart/2005/8/layout/list1"/>
    <dgm:cxn modelId="{D36331D6-98FD-45C9-A862-03D3CA91869D}" type="presParOf" srcId="{A8BCB99C-59E7-40E0-928B-24D1984E880C}" destId="{4099963F-6329-4327-B70C-6E24FCFD989F}" srcOrd="7" destOrd="0" presId="urn:microsoft.com/office/officeart/2005/8/layout/list1"/>
    <dgm:cxn modelId="{B4848E2C-858D-403A-AE94-8658303C094F}" type="presParOf" srcId="{A8BCB99C-59E7-40E0-928B-24D1984E880C}" destId="{C32232D7-8E32-4B93-9048-B22FC7A9E25A}" srcOrd="8" destOrd="0" presId="urn:microsoft.com/office/officeart/2005/8/layout/list1"/>
    <dgm:cxn modelId="{A36AEA76-FE02-40CD-AE25-5E1655D15682}" type="presParOf" srcId="{C32232D7-8E32-4B93-9048-B22FC7A9E25A}" destId="{E658EE57-5138-4168-8169-7463D22E7FAC}" srcOrd="0" destOrd="0" presId="urn:microsoft.com/office/officeart/2005/8/layout/list1"/>
    <dgm:cxn modelId="{9284318C-CB15-4827-8E8A-C2351BF01D17}" type="presParOf" srcId="{C32232D7-8E32-4B93-9048-B22FC7A9E25A}" destId="{4F95C408-55C5-4DD3-BBB8-522ABDFB8B0D}" srcOrd="1" destOrd="0" presId="urn:microsoft.com/office/officeart/2005/8/layout/list1"/>
    <dgm:cxn modelId="{43127AFE-2A4A-4B10-BA74-650747047288}" type="presParOf" srcId="{A8BCB99C-59E7-40E0-928B-24D1984E880C}" destId="{B3682880-01DE-4134-BD7D-D225E767C571}" srcOrd="9" destOrd="0" presId="urn:microsoft.com/office/officeart/2005/8/layout/list1"/>
    <dgm:cxn modelId="{B366514F-03A7-4BBF-BEB1-EC318600D97F}" type="presParOf" srcId="{A8BCB99C-59E7-40E0-928B-24D1984E880C}" destId="{870A6B0E-AD1C-4B53-88B9-DC870481EDAE}" srcOrd="10" destOrd="0" presId="urn:microsoft.com/office/officeart/2005/8/layout/list1"/>
    <dgm:cxn modelId="{50FCA987-2F7A-4459-8F2A-997E9334DC82}" type="presParOf" srcId="{A8BCB99C-59E7-40E0-928B-24D1984E880C}" destId="{F96CF80F-5F93-401A-A583-6A53CC9B3EAF}" srcOrd="11" destOrd="0" presId="urn:microsoft.com/office/officeart/2005/8/layout/list1"/>
    <dgm:cxn modelId="{F7372CBD-8D3B-46DC-B335-287B2B3FF3FE}" type="presParOf" srcId="{A8BCB99C-59E7-40E0-928B-24D1984E880C}" destId="{F48E1C52-7E78-4C37-B4DC-89FE234F28FC}" srcOrd="12" destOrd="0" presId="urn:microsoft.com/office/officeart/2005/8/layout/list1"/>
    <dgm:cxn modelId="{04B965CE-F79F-4E05-8B34-DE75A1DA3826}" type="presParOf" srcId="{F48E1C52-7E78-4C37-B4DC-89FE234F28FC}" destId="{D2EA9267-F67D-4789-8666-2A9F03C248F1}" srcOrd="0" destOrd="0" presId="urn:microsoft.com/office/officeart/2005/8/layout/list1"/>
    <dgm:cxn modelId="{1DF30F8B-2434-4657-A2EC-1CB6D285CE01}" type="presParOf" srcId="{F48E1C52-7E78-4C37-B4DC-89FE234F28FC}" destId="{02975038-70EE-4421-8410-E62BCED015E3}" srcOrd="1" destOrd="0" presId="urn:microsoft.com/office/officeart/2005/8/layout/list1"/>
    <dgm:cxn modelId="{B829D095-93EA-4D31-B02A-DCBA0B098632}" type="presParOf" srcId="{A8BCB99C-59E7-40E0-928B-24D1984E880C}" destId="{79E4F551-E39B-43AA-8C65-24FF11540007}" srcOrd="13" destOrd="0" presId="urn:microsoft.com/office/officeart/2005/8/layout/list1"/>
    <dgm:cxn modelId="{E6F39F2D-A3F8-4B59-B82F-B62297CEFCAE}" type="presParOf" srcId="{A8BCB99C-59E7-40E0-928B-24D1984E880C}" destId="{D50FE721-A970-420E-8E12-60A600204DD8}" srcOrd="14" destOrd="0" presId="urn:microsoft.com/office/officeart/2005/8/layout/list1"/>
    <dgm:cxn modelId="{69DE681D-799C-4F91-AD69-D1A1F0CD6A01}" type="presParOf" srcId="{A8BCB99C-59E7-40E0-928B-24D1984E880C}" destId="{FD080A28-FE26-47EB-93B1-8B434DB5705C}" srcOrd="15" destOrd="0" presId="urn:microsoft.com/office/officeart/2005/8/layout/list1"/>
    <dgm:cxn modelId="{68201B2C-71FF-404C-BE38-FC4DFEC21CCC}" type="presParOf" srcId="{A8BCB99C-59E7-40E0-928B-24D1984E880C}" destId="{00CAF69F-C63E-4643-A9E2-59D1DE5ABAA4}" srcOrd="16" destOrd="0" presId="urn:microsoft.com/office/officeart/2005/8/layout/list1"/>
    <dgm:cxn modelId="{0B9BADBB-4F12-412D-B012-0A196CD56266}" type="presParOf" srcId="{00CAF69F-C63E-4643-A9E2-59D1DE5ABAA4}" destId="{6F30B23D-0D1C-4E45-8289-8BF7917B61C9}" srcOrd="0" destOrd="0" presId="urn:microsoft.com/office/officeart/2005/8/layout/list1"/>
    <dgm:cxn modelId="{AF925D9F-DD09-44DB-A0C3-59FC50CB52D0}" type="presParOf" srcId="{00CAF69F-C63E-4643-A9E2-59D1DE5ABAA4}" destId="{0E6BE9D6-3669-43F3-BA5D-06AED20285BE}" srcOrd="1" destOrd="0" presId="urn:microsoft.com/office/officeart/2005/8/layout/list1"/>
    <dgm:cxn modelId="{0C4B8C52-3534-4BC8-BFEA-C3717EA4AF26}" type="presParOf" srcId="{A8BCB99C-59E7-40E0-928B-24D1984E880C}" destId="{FBAA1CD6-0B6B-4012-93F0-F76FCCDB031D}" srcOrd="17" destOrd="0" presId="urn:microsoft.com/office/officeart/2005/8/layout/list1"/>
    <dgm:cxn modelId="{BD975BC7-BBD1-4E4E-915F-D5D4ACD893EE}" type="presParOf" srcId="{A8BCB99C-59E7-40E0-928B-24D1984E880C}" destId="{4A05AAD4-D052-4A9C-B6EF-126F651398A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794C6-DCEB-4440-8357-C4AC13F69419}">
      <dsp:nvSpPr>
        <dsp:cNvPr id="0" name=""/>
        <dsp:cNvSpPr/>
      </dsp:nvSpPr>
      <dsp:spPr>
        <a:xfrm>
          <a:off x="0" y="150986"/>
          <a:ext cx="8128000" cy="11222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La mejor manera de saber si se esta aprendiendo algo es manifestarle lo aprendido y enseñarle a otro aquello de los cual se ha estudiado. 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Ejemplo: Cuando se le enseña algo a nuestros niños pequeños</a:t>
          </a:r>
          <a:r>
            <a:rPr lang="es-E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0986"/>
        <a:ext cx="8128000" cy="1122227"/>
      </dsp:txXfrm>
    </dsp:sp>
    <dsp:sp modelId="{0354AC0E-6AAB-4038-A4C3-BF7529DED1A3}">
      <dsp:nvSpPr>
        <dsp:cNvPr id="0" name=""/>
        <dsp:cNvSpPr/>
      </dsp:nvSpPr>
      <dsp:spPr>
        <a:xfrm>
          <a:off x="406400" y="77247"/>
          <a:ext cx="5689600" cy="3541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DEFINICION</a:t>
          </a:r>
          <a:endParaRPr lang="es-ES" sz="1800" b="1" kern="1200" dirty="0"/>
        </a:p>
      </dsp:txBody>
      <dsp:txXfrm>
        <a:off x="423690" y="94537"/>
        <a:ext cx="5655020" cy="319598"/>
      </dsp:txXfrm>
    </dsp:sp>
    <dsp:sp modelId="{F0EF2945-9589-4968-A1F3-1460738C08F9}">
      <dsp:nvSpPr>
        <dsp:cNvPr id="0" name=""/>
        <dsp:cNvSpPr/>
      </dsp:nvSpPr>
      <dsp:spPr>
        <a:xfrm>
          <a:off x="0" y="1428439"/>
          <a:ext cx="8128000" cy="13752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Se utiliza para el aprendizaje activo y colaborativo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Para realizar test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Medir la progresión en la adquisición del conocimiento  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500" kern="1200" dirty="0"/>
        </a:p>
      </dsp:txBody>
      <dsp:txXfrm>
        <a:off x="0" y="1428439"/>
        <a:ext cx="8128000" cy="1375245"/>
      </dsp:txXfrm>
    </dsp:sp>
    <dsp:sp modelId="{98C4F925-7E36-4809-87C2-B6B0C26598A7}">
      <dsp:nvSpPr>
        <dsp:cNvPr id="0" name=""/>
        <dsp:cNvSpPr/>
      </dsp:nvSpPr>
      <dsp:spPr>
        <a:xfrm>
          <a:off x="406400" y="1375813"/>
          <a:ext cx="5689600" cy="295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USOS</a:t>
          </a:r>
          <a:endParaRPr lang="es-ES" sz="1800" b="1" kern="1200" dirty="0"/>
        </a:p>
      </dsp:txBody>
      <dsp:txXfrm>
        <a:off x="420842" y="1390255"/>
        <a:ext cx="5660716" cy="266952"/>
      </dsp:txXfrm>
    </dsp:sp>
    <dsp:sp modelId="{870A6B0E-AD1C-4B53-88B9-DC870481EDAE}">
      <dsp:nvSpPr>
        <dsp:cNvPr id="0" name=""/>
        <dsp:cNvSpPr/>
      </dsp:nvSpPr>
      <dsp:spPr>
        <a:xfrm>
          <a:off x="0" y="2888625"/>
          <a:ext cx="8128000" cy="1084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Ayuda a estructurar la información en la mente de manera que manifiesta lo aprendido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Aumenta el aprendizaje, el auto estima y la aceptación de las diferencias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Ayuda a recompensar las </a:t>
          </a:r>
          <a:r>
            <a:rPr lang="es-ES" sz="1500" kern="1200" dirty="0" err="1" smtClean="0"/>
            <a:t>limitacioens</a:t>
          </a:r>
          <a:r>
            <a:rPr lang="es-ES" sz="1500" kern="1200" dirty="0" smtClean="0"/>
            <a:t>  </a:t>
          </a:r>
          <a:endParaRPr lang="es-ES" sz="1500" kern="1200" dirty="0"/>
        </a:p>
      </dsp:txBody>
      <dsp:txXfrm>
        <a:off x="0" y="2888625"/>
        <a:ext cx="8128000" cy="1084674"/>
      </dsp:txXfrm>
    </dsp:sp>
    <dsp:sp modelId="{4F95C408-55C5-4DD3-BBB8-522ABDFB8B0D}">
      <dsp:nvSpPr>
        <dsp:cNvPr id="0" name=""/>
        <dsp:cNvSpPr/>
      </dsp:nvSpPr>
      <dsp:spPr>
        <a:xfrm>
          <a:off x="406400" y="2869055"/>
          <a:ext cx="5689600" cy="339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VENTAJAS</a:t>
          </a:r>
          <a:endParaRPr lang="es-ES" sz="1800" b="1" kern="1200" dirty="0"/>
        </a:p>
      </dsp:txBody>
      <dsp:txXfrm>
        <a:off x="422958" y="2885613"/>
        <a:ext cx="5656484" cy="306081"/>
      </dsp:txXfrm>
    </dsp:sp>
    <dsp:sp modelId="{D50FE721-A970-420E-8E12-60A600204DD8}">
      <dsp:nvSpPr>
        <dsp:cNvPr id="0" name=""/>
        <dsp:cNvSpPr/>
      </dsp:nvSpPr>
      <dsp:spPr>
        <a:xfrm>
          <a:off x="0" y="4802939"/>
          <a:ext cx="8128000" cy="1533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La utilizo en como método de aprendizaje en mies estudio, por que me obliga a indagar y profundizar en lo investigado de manera, que posteriormente, pueda tener la capacidad de ser colaborativa con mis compañeros de estudio. </a:t>
          </a:r>
          <a:endParaRPr lang="es-ES" sz="1500" kern="1200" dirty="0"/>
        </a:p>
      </dsp:txBody>
      <dsp:txXfrm>
        <a:off x="0" y="4802939"/>
        <a:ext cx="8128000" cy="1533676"/>
      </dsp:txXfrm>
    </dsp:sp>
    <dsp:sp modelId="{02975038-70EE-4421-8410-E62BCED015E3}">
      <dsp:nvSpPr>
        <dsp:cNvPr id="0" name=""/>
        <dsp:cNvSpPr/>
      </dsp:nvSpPr>
      <dsp:spPr>
        <a:xfrm>
          <a:off x="406400" y="4115087"/>
          <a:ext cx="5689600" cy="968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/>
            <a:t>FORMA DE UTILIZARLA EN SU PROCESO DE ENSEÑANZA APRENDIZAJE</a:t>
          </a:r>
          <a:endParaRPr lang="es-MX" sz="1800" b="1" kern="1200" dirty="0"/>
        </a:p>
      </dsp:txBody>
      <dsp:txXfrm>
        <a:off x="453668" y="4162355"/>
        <a:ext cx="5595064" cy="873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5AAD4-D052-4A9C-B6EF-126F651398A4}">
      <dsp:nvSpPr>
        <dsp:cNvPr id="0" name=""/>
        <dsp:cNvSpPr/>
      </dsp:nvSpPr>
      <dsp:spPr>
        <a:xfrm>
          <a:off x="0" y="2263200"/>
          <a:ext cx="8128000" cy="18874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49936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Santos Diego – 02 de Octubre de 2015 - Aprender Enseñando: La Clave para Un Conocimiento más Profundo - https://www.goconqr.com/es/examtime/blog/aprender-ensenando/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Beatriz Álvarez Rivera – Aprende a Aprender estrategias metodológicas -  Educar por competencias – </a:t>
          </a:r>
          <a:r>
            <a:rPr lang="es-CO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trilema</a:t>
          </a:r>
          <a:r>
            <a:rPr lang="es-CO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educación- http://www.chcsa.org/documentos/recursos/Rec_1286.pdf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63200"/>
        <a:ext cx="8128000" cy="1887462"/>
      </dsp:txXfrm>
    </dsp:sp>
    <dsp:sp modelId="{0E6BE9D6-3669-43F3-BA5D-06AED20285BE}">
      <dsp:nvSpPr>
        <dsp:cNvPr id="0" name=""/>
        <dsp:cNvSpPr/>
      </dsp:nvSpPr>
      <dsp:spPr>
        <a:xfrm>
          <a:off x="380272" y="1784588"/>
          <a:ext cx="5689600" cy="603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/>
            <a:t>FUENTES BIBLIOGRÁFICAS</a:t>
          </a:r>
          <a:endParaRPr lang="es-MX" sz="1800" b="1" kern="1200" dirty="0"/>
        </a:p>
      </dsp:txBody>
      <dsp:txXfrm>
        <a:off x="409723" y="1814039"/>
        <a:ext cx="5630698" cy="544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794C6-DCEB-4440-8357-C4AC13F69419}">
      <dsp:nvSpPr>
        <dsp:cNvPr id="0" name=""/>
        <dsp:cNvSpPr/>
      </dsp:nvSpPr>
      <dsp:spPr>
        <a:xfrm>
          <a:off x="0" y="167090"/>
          <a:ext cx="8128000" cy="11908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Consiste en realizar un resumen  de los más destacado sobre el tema estudiado, con nuestras propias palabras para así recordarlo más fácilmente</a:t>
          </a:r>
          <a:r>
            <a:rPr lang="es-CO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67090"/>
        <a:ext cx="8128000" cy="1190827"/>
      </dsp:txXfrm>
    </dsp:sp>
    <dsp:sp modelId="{0354AC0E-6AAB-4038-A4C3-BF7529DED1A3}">
      <dsp:nvSpPr>
        <dsp:cNvPr id="0" name=""/>
        <dsp:cNvSpPr/>
      </dsp:nvSpPr>
      <dsp:spPr>
        <a:xfrm>
          <a:off x="380272" y="219423"/>
          <a:ext cx="5689600" cy="544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DEFINICION</a:t>
          </a:r>
          <a:endParaRPr lang="es-ES" sz="1800" b="1" kern="1200" dirty="0"/>
        </a:p>
      </dsp:txBody>
      <dsp:txXfrm>
        <a:off x="406856" y="246007"/>
        <a:ext cx="5636432" cy="491398"/>
      </dsp:txXfrm>
    </dsp:sp>
    <dsp:sp modelId="{F0EF2945-9589-4968-A1F3-1460738C08F9}">
      <dsp:nvSpPr>
        <dsp:cNvPr id="0" name=""/>
        <dsp:cNvSpPr/>
      </dsp:nvSpPr>
      <dsp:spPr>
        <a:xfrm>
          <a:off x="0" y="1746596"/>
          <a:ext cx="8128000" cy="2190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Se utiliza para extraer información relevante de el tema 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Para tener información a la cual se pueda tener acceso en cualquier momentos que se necesite. 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dirty="0"/>
        </a:p>
      </dsp:txBody>
      <dsp:txXfrm>
        <a:off x="0" y="1746596"/>
        <a:ext cx="8128000" cy="2190101"/>
      </dsp:txXfrm>
    </dsp:sp>
    <dsp:sp modelId="{98C4F925-7E36-4809-87C2-B6B0C26598A7}">
      <dsp:nvSpPr>
        <dsp:cNvPr id="0" name=""/>
        <dsp:cNvSpPr/>
      </dsp:nvSpPr>
      <dsp:spPr>
        <a:xfrm>
          <a:off x="341087" y="1355228"/>
          <a:ext cx="5689600" cy="512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USOS</a:t>
          </a:r>
          <a:endParaRPr lang="es-ES" sz="1800" b="1" kern="1200" dirty="0"/>
        </a:p>
      </dsp:txBody>
      <dsp:txXfrm>
        <a:off x="366119" y="1380260"/>
        <a:ext cx="5639536" cy="462724"/>
      </dsp:txXfrm>
    </dsp:sp>
    <dsp:sp modelId="{870A6B0E-AD1C-4B53-88B9-DC870481EDAE}">
      <dsp:nvSpPr>
        <dsp:cNvPr id="0" name=""/>
        <dsp:cNvSpPr/>
      </dsp:nvSpPr>
      <dsp:spPr>
        <a:xfrm>
          <a:off x="0" y="3381712"/>
          <a:ext cx="8128000" cy="1873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Ayuda a pensar y visualizar la información 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Se analiza la información mientras se escribe 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Aporta en retener el conocimiento 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381712"/>
        <a:ext cx="8128000" cy="1873791"/>
      </dsp:txXfrm>
    </dsp:sp>
    <dsp:sp modelId="{4F95C408-55C5-4DD3-BBB8-522ABDFB8B0D}">
      <dsp:nvSpPr>
        <dsp:cNvPr id="0" name=""/>
        <dsp:cNvSpPr/>
      </dsp:nvSpPr>
      <dsp:spPr>
        <a:xfrm>
          <a:off x="339632" y="3342642"/>
          <a:ext cx="5689600" cy="51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VENTAJAS</a:t>
          </a:r>
          <a:endParaRPr lang="es-ES" sz="1800" b="1" kern="1200" dirty="0"/>
        </a:p>
      </dsp:txBody>
      <dsp:txXfrm>
        <a:off x="364967" y="3367977"/>
        <a:ext cx="5638930" cy="468315"/>
      </dsp:txXfrm>
    </dsp:sp>
    <dsp:sp modelId="{D50FE721-A970-420E-8E12-60A600204DD8}">
      <dsp:nvSpPr>
        <dsp:cNvPr id="0" name=""/>
        <dsp:cNvSpPr/>
      </dsp:nvSpPr>
      <dsp:spPr>
        <a:xfrm>
          <a:off x="0" y="5403221"/>
          <a:ext cx="8128000" cy="11048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Para mi proceso de aprendizaje de acuerdo a mis canal perceptual es muy práctico dado que capto de mejor manera si al hacer mis apuntes visualizo lo que estoy aprendiendo</a:t>
          </a:r>
          <a:r>
            <a:rPr lang="es-ES" sz="1600" kern="1200" dirty="0" smtClean="0"/>
            <a:t>. </a:t>
          </a:r>
          <a:endParaRPr lang="es-ES" sz="1600" kern="1200" dirty="0"/>
        </a:p>
      </dsp:txBody>
      <dsp:txXfrm>
        <a:off x="0" y="5403221"/>
        <a:ext cx="8128000" cy="1104808"/>
      </dsp:txXfrm>
    </dsp:sp>
    <dsp:sp modelId="{02975038-70EE-4421-8410-E62BCED015E3}">
      <dsp:nvSpPr>
        <dsp:cNvPr id="0" name=""/>
        <dsp:cNvSpPr/>
      </dsp:nvSpPr>
      <dsp:spPr>
        <a:xfrm>
          <a:off x="236585" y="4847111"/>
          <a:ext cx="7204854" cy="746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FORMA DE UTILIZARLA EN SU PROCESO DE ENSEÑANZA APRENDIZAJE</a:t>
          </a:r>
          <a:endParaRPr lang="es-MX" sz="1400" b="1" kern="1200" dirty="0"/>
        </a:p>
      </dsp:txBody>
      <dsp:txXfrm>
        <a:off x="273039" y="4883565"/>
        <a:ext cx="7131946" cy="673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5AAD4-D052-4A9C-B6EF-126F651398A4}">
      <dsp:nvSpPr>
        <dsp:cNvPr id="0" name=""/>
        <dsp:cNvSpPr/>
      </dsp:nvSpPr>
      <dsp:spPr>
        <a:xfrm>
          <a:off x="0" y="449374"/>
          <a:ext cx="8128000" cy="2827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47295" rIns="63082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CO" sz="1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Universia</a:t>
          </a:r>
          <a:r>
            <a:rPr lang="es-CO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 Argentina – El confidencial - 29 de octubre de 2018 - 5 técnicas de estudio efectivas que recomiendan desde la Universidad de Harvard - https://www.google.com/url?sa=i&amp;source=images&amp;cd=&amp;cad=rja&amp;uact=8&amp;ved=2ahUKEwiJufXwwYXhAhXPtlkKHZDfAl8Qjhx6BAgBEAM&amp;url=http%3A%2F%2Fnoticias.universia.com.ar%2Fen-portada%2Fnoticia%2F2015%2F01%2F19%2F1118448%2F5-tecnicas-estudio-efectivas-recomiendan-universidad-harvard.html&amp;psig=AOvVaw1r880sSw9wA-9c-BsZ0Shx&amp;ust=1552786188655417 .</a:t>
          </a: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Romero Gesvin - 10 Formas para Tomar Apuntes en Clase con Efectividad - 18 junio, 2018  - https://www.google.com/url?sa=i&amp;source=images&amp;cd=&amp;cad=rja&amp;uact=8&amp;ved=0ahUKEwiwvbe9xIXhAhVxtlkKHTQ7BeAQMwhAKAEwAQ&amp;url=https%3A%2F%2Fgesvin.wordpress.com%2F2018%2F06%2F18%2F10-formas-para-tomar-apuntes-en-clase-con-efectividad-articulo%2F&amp;psig=AOvVaw3gcmC1pau7TWVrmIUw0RWS&amp;ust=1552786999885734&amp;ictx=3&amp;uact=3</a:t>
          </a: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49374"/>
        <a:ext cx="8128000" cy="2827742"/>
      </dsp:txXfrm>
    </dsp:sp>
    <dsp:sp modelId="{0E6BE9D6-3669-43F3-BA5D-06AED20285BE}">
      <dsp:nvSpPr>
        <dsp:cNvPr id="0" name=""/>
        <dsp:cNvSpPr/>
      </dsp:nvSpPr>
      <dsp:spPr>
        <a:xfrm>
          <a:off x="340750" y="0"/>
          <a:ext cx="5684043" cy="511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/>
            <a:t>FUENTES BIBLIOGRÁFICAS</a:t>
          </a:r>
          <a:endParaRPr lang="es-MX" sz="1800" b="1" kern="1200" dirty="0"/>
        </a:p>
      </dsp:txBody>
      <dsp:txXfrm>
        <a:off x="365713" y="24963"/>
        <a:ext cx="5634117" cy="4614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794C6-DCEB-4440-8357-C4AC13F69419}">
      <dsp:nvSpPr>
        <dsp:cNvPr id="0" name=""/>
        <dsp:cNvSpPr/>
      </dsp:nvSpPr>
      <dsp:spPr>
        <a:xfrm>
          <a:off x="0" y="146903"/>
          <a:ext cx="8128000" cy="10907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87452" rIns="63082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Consiste en una reunión de un grupo de personas que realiza una lluvia de ideas sobre un determinado tema.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46903"/>
        <a:ext cx="8128000" cy="1090743"/>
      </dsp:txXfrm>
    </dsp:sp>
    <dsp:sp modelId="{0354AC0E-6AAB-4038-A4C3-BF7529DED1A3}">
      <dsp:nvSpPr>
        <dsp:cNvPr id="0" name=""/>
        <dsp:cNvSpPr/>
      </dsp:nvSpPr>
      <dsp:spPr>
        <a:xfrm>
          <a:off x="406400" y="0"/>
          <a:ext cx="5689600" cy="466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DEFINICION</a:t>
          </a:r>
          <a:endParaRPr lang="es-ES" sz="1800" b="1" kern="1200" dirty="0"/>
        </a:p>
      </dsp:txBody>
      <dsp:txXfrm>
        <a:off x="429149" y="22749"/>
        <a:ext cx="5644102" cy="420526"/>
      </dsp:txXfrm>
    </dsp:sp>
    <dsp:sp modelId="{F0EF2945-9589-4968-A1F3-1460738C08F9}">
      <dsp:nvSpPr>
        <dsp:cNvPr id="0" name=""/>
        <dsp:cNvSpPr/>
      </dsp:nvSpPr>
      <dsp:spPr>
        <a:xfrm>
          <a:off x="0" y="1392905"/>
          <a:ext cx="8128000" cy="13156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87452" rIns="63082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Al realizar trabajos en grupo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Comprender diferentes ideas y perspectivas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Para resolver dudas y llegar al fondo de la </a:t>
          </a:r>
          <a:r>
            <a:rPr lang="es-CO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tem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b="0" i="0" kern="1200" dirty="0" smtClean="0"/>
            <a:t>Para hacer frente a nuevos proyectos o problemas que se deben solucionar</a:t>
          </a:r>
          <a:endParaRPr lang="es-ES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392905"/>
        <a:ext cx="8128000" cy="1315601"/>
      </dsp:txXfrm>
    </dsp:sp>
    <dsp:sp modelId="{98C4F925-7E36-4809-87C2-B6B0C26598A7}">
      <dsp:nvSpPr>
        <dsp:cNvPr id="0" name=""/>
        <dsp:cNvSpPr/>
      </dsp:nvSpPr>
      <dsp:spPr>
        <a:xfrm>
          <a:off x="406400" y="1372646"/>
          <a:ext cx="5689600" cy="3892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USOS</a:t>
          </a:r>
          <a:endParaRPr lang="es-ES" sz="1800" b="1" kern="1200" dirty="0"/>
        </a:p>
      </dsp:txBody>
      <dsp:txXfrm>
        <a:off x="425402" y="1391648"/>
        <a:ext cx="5651596" cy="351254"/>
      </dsp:txXfrm>
    </dsp:sp>
    <dsp:sp modelId="{870A6B0E-AD1C-4B53-88B9-DC870481EDAE}">
      <dsp:nvSpPr>
        <dsp:cNvPr id="0" name=""/>
        <dsp:cNvSpPr/>
      </dsp:nvSpPr>
      <dsp:spPr>
        <a:xfrm>
          <a:off x="0" y="2920819"/>
          <a:ext cx="8128000" cy="10289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87452" rIns="63082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900" b="0" i="0" kern="1200" dirty="0" smtClean="0"/>
            <a:t>Mejora las relaciones entre compañeros.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900" b="0" i="0" kern="1200" dirty="0" smtClean="0"/>
            <a:t>Generan nuevos conceptos y aprendizajes, Útiles 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900" b="0" i="0" kern="1200" dirty="0" smtClean="0"/>
            <a:t> Promueve el respeto a los diferentes puntos de vista u opiniones 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Aumenta la motivación </a:t>
          </a:r>
          <a:endParaRPr lang="es-ES" sz="900" kern="1200" dirty="0"/>
        </a:p>
      </dsp:txBody>
      <dsp:txXfrm>
        <a:off x="0" y="2920819"/>
        <a:ext cx="8128000" cy="1028923"/>
      </dsp:txXfrm>
    </dsp:sp>
    <dsp:sp modelId="{4F95C408-55C5-4DD3-BBB8-522ABDFB8B0D}">
      <dsp:nvSpPr>
        <dsp:cNvPr id="0" name=""/>
        <dsp:cNvSpPr/>
      </dsp:nvSpPr>
      <dsp:spPr>
        <a:xfrm>
          <a:off x="406400" y="2843506"/>
          <a:ext cx="5689600" cy="44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VENTAJAS</a:t>
          </a:r>
          <a:endParaRPr lang="es-ES" sz="1800" b="1" kern="1200" dirty="0"/>
        </a:p>
      </dsp:txBody>
      <dsp:txXfrm>
        <a:off x="428187" y="2865293"/>
        <a:ext cx="5646026" cy="402738"/>
      </dsp:txXfrm>
    </dsp:sp>
    <dsp:sp modelId="{D50FE721-A970-420E-8E12-60A600204DD8}">
      <dsp:nvSpPr>
        <dsp:cNvPr id="0" name=""/>
        <dsp:cNvSpPr/>
      </dsp:nvSpPr>
      <dsp:spPr>
        <a:xfrm>
          <a:off x="0" y="4418497"/>
          <a:ext cx="8128000" cy="4129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87452" rIns="63082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Trato de reunirme con compañeros de estudio y compartimos conocimientos, desarrollamos lluvia de ideas de manera que aclaramos las dudas que se tiene sobre algún tema en especifico. </a:t>
          </a: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418497"/>
        <a:ext cx="8128000" cy="412911"/>
      </dsp:txXfrm>
    </dsp:sp>
    <dsp:sp modelId="{02975038-70EE-4421-8410-E62BCED015E3}">
      <dsp:nvSpPr>
        <dsp:cNvPr id="0" name=""/>
        <dsp:cNvSpPr/>
      </dsp:nvSpPr>
      <dsp:spPr>
        <a:xfrm>
          <a:off x="265724" y="3928434"/>
          <a:ext cx="7492520" cy="635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/>
            <a:t>FORMA DE UTILIZARLA EN SU PROCESO DE ENSEÑANZA APRENDIZAJE</a:t>
          </a:r>
          <a:endParaRPr lang="es-MX" sz="1800" b="1" kern="1200" dirty="0"/>
        </a:p>
      </dsp:txBody>
      <dsp:txXfrm>
        <a:off x="296759" y="3959469"/>
        <a:ext cx="7430450" cy="573694"/>
      </dsp:txXfrm>
    </dsp:sp>
    <dsp:sp modelId="{4A05AAD4-D052-4A9C-B6EF-126F651398A4}">
      <dsp:nvSpPr>
        <dsp:cNvPr id="0" name=""/>
        <dsp:cNvSpPr/>
      </dsp:nvSpPr>
      <dsp:spPr>
        <a:xfrm>
          <a:off x="0" y="4982266"/>
          <a:ext cx="8128000" cy="15374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87452" rIns="63082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900" kern="1200" dirty="0" err="1" smtClean="0"/>
            <a:t>Easymarketing</a:t>
          </a:r>
          <a:r>
            <a:rPr lang="es-CO" sz="900" kern="1200" dirty="0" smtClean="0"/>
            <a:t> -  23 mar. 2017 - </a:t>
          </a:r>
          <a:r>
            <a:rPr lang="es-MX" sz="900" kern="1200" dirty="0" smtClean="0"/>
            <a:t>http://easymarketing.artvisual.net/por-que-utilizar-el-brainstorming/</a:t>
          </a:r>
          <a:endParaRPr lang="es-MX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900" kern="1200" dirty="0" smtClean="0"/>
            <a:t>Instituto europeo de posgrado – Conócenos Noticias - ¿Cuáles son los beneficios de hacer </a:t>
          </a:r>
          <a:r>
            <a:rPr lang="es-CO" sz="900" kern="1200" dirty="0" err="1" smtClean="0"/>
            <a:t>Brainstorming</a:t>
          </a:r>
          <a:r>
            <a:rPr lang="es-CO" sz="900" kern="1200" dirty="0" smtClean="0"/>
            <a:t>? -   </a:t>
          </a:r>
          <a:r>
            <a:rPr lang="es-CO" sz="900" kern="1200" dirty="0" smtClean="0">
              <a:hlinkClick xmlns:r="http://schemas.openxmlformats.org/officeDocument/2006/relationships" r:id="rId1"/>
            </a:rPr>
            <a:t>https://www.iep.edu.es/cuales-son-los-beneficios-de-hacer-brainstorming/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900" kern="1200" smtClean="0"/>
            <a:t>López González Bernardo-  Brainstorming (Tormenta de Ideas) - http://www.ucipfg.com/Repositorio/MAES/MAES-03/Unidad2/Brainstorming.pdf</a:t>
          </a:r>
          <a:endParaRPr lang="es-MX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 dirty="0"/>
        </a:p>
      </dsp:txBody>
      <dsp:txXfrm>
        <a:off x="0" y="4982266"/>
        <a:ext cx="8128000" cy="1537466"/>
      </dsp:txXfrm>
    </dsp:sp>
    <dsp:sp modelId="{0E6BE9D6-3669-43F3-BA5D-06AED20285BE}">
      <dsp:nvSpPr>
        <dsp:cNvPr id="0" name=""/>
        <dsp:cNvSpPr/>
      </dsp:nvSpPr>
      <dsp:spPr>
        <a:xfrm>
          <a:off x="341083" y="4824054"/>
          <a:ext cx="5689600" cy="451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/>
            <a:t>FUENTES BIBLIOGRÁFICAS</a:t>
          </a:r>
          <a:endParaRPr lang="es-MX" sz="1800" b="1" kern="1200" dirty="0"/>
        </a:p>
      </dsp:txBody>
      <dsp:txXfrm>
        <a:off x="363140" y="4846111"/>
        <a:ext cx="5645486" cy="407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cap="none" dirty="0" smtClean="0"/>
              <a:t>TÉCNICAS DE ESTUDIO</a:t>
            </a:r>
            <a:endParaRPr lang="es-MX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81051" y="5848567"/>
            <a:ext cx="8444681" cy="742279"/>
          </a:xfrm>
        </p:spPr>
        <p:txBody>
          <a:bodyPr/>
          <a:lstStyle/>
          <a:p>
            <a:r>
              <a:rPr lang="es-MX" dirty="0" smtClean="0"/>
              <a:t>Para facilitar el  </a:t>
            </a:r>
            <a:r>
              <a:rPr lang="es-MX" dirty="0"/>
              <a:t>proceso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353315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58583617"/>
              </p:ext>
            </p:extLst>
          </p:nvPr>
        </p:nvGraphicFramePr>
        <p:xfrm>
          <a:off x="3286034" y="0"/>
          <a:ext cx="8128000" cy="641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1702191" y="140677"/>
            <a:ext cx="385298" cy="6428935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ENSEÑAR LO QUE SE HA APRENDIDO </a:t>
            </a:r>
            <a:endParaRPr lang="es-ES" sz="1200" b="1" cap="none" spc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744655597"/>
              </p:ext>
            </p:extLst>
          </p:nvPr>
        </p:nvGraphicFramePr>
        <p:xfrm>
          <a:off x="3286034" y="0"/>
          <a:ext cx="8128000" cy="641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1702191" y="140677"/>
            <a:ext cx="385298" cy="6428935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ENSEÑAR LO QUE SE HA APRENDIDO </a:t>
            </a:r>
            <a:endParaRPr lang="es-ES" sz="1200" b="1" cap="none" spc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0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80595739"/>
              </p:ext>
            </p:extLst>
          </p:nvPr>
        </p:nvGraphicFramePr>
        <p:xfrm>
          <a:off x="3286034" y="0"/>
          <a:ext cx="8128000" cy="667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1702191" y="140677"/>
            <a:ext cx="385298" cy="6428935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REALIZAR MIS PROPIOS APUNTES </a:t>
            </a:r>
            <a:endParaRPr lang="es-ES" sz="1200" b="1" cap="none" spc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0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965624063"/>
              </p:ext>
            </p:extLst>
          </p:nvPr>
        </p:nvGraphicFramePr>
        <p:xfrm>
          <a:off x="3286034" y="0"/>
          <a:ext cx="8128000" cy="3278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1702191" y="140677"/>
            <a:ext cx="385298" cy="6428935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REALIZAR MIS PROPIOS APUNTES </a:t>
            </a:r>
            <a:endParaRPr lang="es-ES" sz="1200" b="1" cap="none" spc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73539298"/>
              </p:ext>
            </p:extLst>
          </p:nvPr>
        </p:nvGraphicFramePr>
        <p:xfrm>
          <a:off x="3286034" y="0"/>
          <a:ext cx="8128000" cy="656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1702191" y="140677"/>
            <a:ext cx="619272" cy="6428935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es-ES" sz="1400" b="1" dirty="0" err="1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  <a:r>
              <a:rPr lang="es-ES" sz="14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 tormenta de </a:t>
            </a:r>
            <a:r>
              <a:rPr lang="es-ES" sz="12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  <a:endParaRPr lang="es-ES" sz="1200" b="1" cap="none" spc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6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1633" y="2629196"/>
            <a:ext cx="4835613" cy="1492132"/>
          </a:xfrm>
        </p:spPr>
        <p:txBody>
          <a:bodyPr/>
          <a:lstStyle/>
          <a:p>
            <a:pPr algn="ctr"/>
            <a:r>
              <a:rPr lang="es-MX" dirty="0" smtClean="0"/>
              <a:t>Gracias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59727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419</TotalTime>
  <Words>549</Words>
  <Application>Microsoft Office PowerPoint</Application>
  <PresentationFormat>Panorámica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TÉCNICAS DE ESTUDIO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ESTUDIO</dc:title>
  <dc:creator>Usuario de Windows</dc:creator>
  <cp:lastModifiedBy>Usuario de Windows</cp:lastModifiedBy>
  <cp:revision>25</cp:revision>
  <dcterms:created xsi:type="dcterms:W3CDTF">2019-03-15T07:18:21Z</dcterms:created>
  <dcterms:modified xsi:type="dcterms:W3CDTF">2019-03-18T18:41:20Z</dcterms:modified>
</cp:coreProperties>
</file>