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34475" cy="12179300" type="ledg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isson sabogal gonzalez" initials="jsg" lastIdx="1" clrIdx="0">
    <p:extLst>
      <p:ext uri="{19B8F6BF-5375-455C-9EA6-DF929625EA0E}">
        <p15:presenceInfo xmlns:p15="http://schemas.microsoft.com/office/powerpoint/2012/main" userId="a7f142e5140b8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660" y="-4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20:26:30.40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264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540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917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89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86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41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39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7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46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05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7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B67F-FF52-44D9-9C90-F3B679ACD7B9}" type="datetimeFigureOut">
              <a:rPr lang="es-CO" smtClean="0"/>
              <a:t>21/03/2019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90A9-FBAB-432E-905E-5693F64BB2F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56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2" y="1332416"/>
            <a:ext cx="8817428" cy="3887284"/>
          </a:xfrm>
          <a:prstGeom prst="rect">
            <a:avLst/>
          </a:prstGeom>
          <a:effectLst>
            <a:softEdge rad="292100"/>
          </a:effectLst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32197"/>
              </p:ext>
            </p:extLst>
          </p:nvPr>
        </p:nvGraphicFramePr>
        <p:xfrm>
          <a:off x="1314450" y="4686301"/>
          <a:ext cx="7791761" cy="74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4435"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SATURDAY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SUNDAY</a:t>
                      </a: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350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One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Two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3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Three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4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Four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5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Five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6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Six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7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Seven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8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Eight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9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b="1" dirty="0">
                          <a:effectLst/>
                        </a:rPr>
                        <a:t>Nine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10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11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Eleven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12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Twelve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13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Thirteen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Fourteen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15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Fifteen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16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Sixteen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17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Seventeen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18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Eighteen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19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Nineteen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20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21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Twenty-one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22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Twenty-two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23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Twenty-three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24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Twenty-four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25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Twenty-five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26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Twenty-six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27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Twenty-seven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28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Twenty-eight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29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Twenty-nine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30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Thirty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31	</a:t>
                      </a: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endParaRPr lang="en-US" sz="1300" b="1" dirty="0">
                        <a:effectLst/>
                      </a:endParaRPr>
                    </a:p>
                    <a:p>
                      <a:r>
                        <a:rPr lang="en-US" sz="1300" b="1" dirty="0">
                          <a:effectLst/>
                        </a:rPr>
                        <a:t>Thirty-one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-63953" y="1614773"/>
            <a:ext cx="1525899" cy="4439604"/>
          </a:xfrm>
          <a:prstGeom prst="rect">
            <a:avLst/>
          </a:prstGeom>
          <a:noFill/>
        </p:spPr>
        <p:txBody>
          <a:bodyPr wrap="square" lIns="68509" tIns="34254" rIns="68509" bIns="34254">
            <a:spAutoFit/>
          </a:bodyPr>
          <a:lstStyle/>
          <a:p>
            <a:pPr algn="ctr"/>
            <a:r>
              <a:rPr lang="es-ES" sz="48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M</a:t>
            </a:r>
          </a:p>
          <a:p>
            <a:pPr algn="ctr"/>
            <a:r>
              <a:rPr lang="es-ES" sz="48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A</a:t>
            </a:r>
          </a:p>
          <a:p>
            <a:pPr algn="ctr"/>
            <a:r>
              <a:rPr lang="es-ES" sz="48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R</a:t>
            </a:r>
          </a:p>
          <a:p>
            <a:pPr algn="ctr"/>
            <a:r>
              <a:rPr lang="es-ES" sz="48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C</a:t>
            </a:r>
          </a:p>
          <a:p>
            <a:pPr algn="ctr"/>
            <a:r>
              <a:rPr lang="es-ES" sz="48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H</a:t>
            </a:r>
          </a:p>
          <a:p>
            <a:pPr algn="ctr"/>
            <a:r>
              <a:rPr lang="es-ES" sz="4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29997" dir="5400000" sy="-100000" algn="bl" rotWithShape="0"/>
                </a:effectLst>
              </a:rPr>
              <a:t>2019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5761"/>
            <a:ext cx="91344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 Francisquito</a:t>
            </a:r>
          </a:p>
          <a:p>
            <a:pPr algn="ctr"/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Calendar </a:t>
            </a:r>
          </a:p>
          <a:p>
            <a:pPr algn="ctr"/>
            <a:endParaRPr lang="es-E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S" sz="2000" i="1" dirty="0">
                <a:latin typeface="Arial Black" panose="020B0A04020102020204" pitchFamily="34" charset="0"/>
              </a:rPr>
              <a:t>Sweet and cultural </a:t>
            </a:r>
            <a:r>
              <a:rPr lang="es-ES" sz="2000" i="1" dirty="0" err="1">
                <a:latin typeface="Arial Black" panose="020B0A04020102020204" pitchFamily="34" charset="0"/>
              </a:rPr>
              <a:t>corner</a:t>
            </a:r>
            <a:r>
              <a:rPr lang="es-ES" sz="2000" i="1" dirty="0">
                <a:latin typeface="Arial Black" panose="020B0A04020102020204" pitchFamily="34" charset="0"/>
              </a:rPr>
              <a:t> </a:t>
            </a:r>
            <a:r>
              <a:rPr lang="es-ES" sz="2000" i="1" dirty="0" err="1">
                <a:latin typeface="Arial Black" panose="020B0A04020102020204" pitchFamily="34" charset="0"/>
              </a:rPr>
              <a:t>of</a:t>
            </a:r>
            <a:r>
              <a:rPr lang="es-ES" sz="2000" i="1" dirty="0">
                <a:latin typeface="Arial Black" panose="020B0A04020102020204" pitchFamily="34" charset="0"/>
              </a:rPr>
              <a:t> Colombia, a </a:t>
            </a:r>
            <a:r>
              <a:rPr lang="es-ES" sz="2000" i="1" dirty="0" err="1">
                <a:latin typeface="Arial Black" panose="020B0A04020102020204" pitchFamily="34" charset="0"/>
              </a:rPr>
              <a:t>people</a:t>
            </a:r>
            <a:r>
              <a:rPr lang="es-ES" sz="2000" i="1" dirty="0">
                <a:latin typeface="Arial Black" panose="020B0A04020102020204" pitchFamily="34" charset="0"/>
              </a:rPr>
              <a:t> </a:t>
            </a:r>
            <a:r>
              <a:rPr lang="es-ES" sz="2000" i="1" dirty="0" err="1">
                <a:latin typeface="Arial Black" panose="020B0A04020102020204" pitchFamily="34" charset="0"/>
              </a:rPr>
              <a:t>sure</a:t>
            </a:r>
            <a:r>
              <a:rPr lang="es-ES" sz="2000" i="1" dirty="0">
                <a:latin typeface="Arial Black" panose="020B0A04020102020204" pitchFamily="34" charset="0"/>
              </a:rPr>
              <a:t> </a:t>
            </a:r>
            <a:r>
              <a:rPr lang="es-ES" sz="2000" i="1" dirty="0" err="1">
                <a:latin typeface="Arial Black" panose="020B0A04020102020204" pitchFamily="34" charset="0"/>
              </a:rPr>
              <a:t>of</a:t>
            </a:r>
            <a:r>
              <a:rPr lang="es-ES" sz="2000" i="1" dirty="0">
                <a:latin typeface="Arial Black" panose="020B0A04020102020204" pitchFamily="34" charset="0"/>
              </a:rPr>
              <a:t> </a:t>
            </a:r>
            <a:r>
              <a:rPr lang="es-ES" sz="2000" i="1" dirty="0" err="1">
                <a:latin typeface="Arial Black" panose="020B0A04020102020204" pitchFamily="34" charset="0"/>
              </a:rPr>
              <a:t>their</a:t>
            </a:r>
            <a:r>
              <a:rPr lang="es-ES" sz="2000" i="1" dirty="0">
                <a:latin typeface="Arial Black" panose="020B0A04020102020204" pitchFamily="34" charset="0"/>
              </a:rPr>
              <a:t> </a:t>
            </a:r>
            <a:r>
              <a:rPr lang="es-ES" sz="2000" i="1" dirty="0" err="1">
                <a:latin typeface="Arial Black" panose="020B0A04020102020204" pitchFamily="34" charset="0"/>
              </a:rPr>
              <a:t>future</a:t>
            </a:r>
            <a:r>
              <a:rPr lang="es-ES" sz="2000" i="1" dirty="0">
                <a:latin typeface="Arial Black" panose="020B0A04020102020204" pitchFamily="34" charset="0"/>
              </a:rPr>
              <a:t>¡¡</a:t>
            </a:r>
          </a:p>
          <a:p>
            <a:pPr algn="ctr"/>
            <a:endParaRPr lang="es-E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CO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Abrir llave 7"/>
          <p:cNvSpPr/>
          <p:nvPr/>
        </p:nvSpPr>
        <p:spPr>
          <a:xfrm rot="16200000">
            <a:off x="4395651" y="-1482635"/>
            <a:ext cx="313510" cy="4741817"/>
          </a:xfrm>
          <a:prstGeom prst="leftBrace">
            <a:avLst>
              <a:gd name="adj1" fmla="val 8333"/>
              <a:gd name="adj2" fmla="val 4997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3" y="5507087"/>
            <a:ext cx="1115367" cy="9640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" y="5918433"/>
            <a:ext cx="1198452" cy="896400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13692" r="3935" b="10616"/>
          <a:stretch/>
        </p:blipFill>
        <p:spPr>
          <a:xfrm>
            <a:off x="2457447" y="11043138"/>
            <a:ext cx="1120883" cy="75362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13692" r="3935" b="10616"/>
          <a:stretch/>
        </p:blipFill>
        <p:spPr>
          <a:xfrm>
            <a:off x="60386" y="10237806"/>
            <a:ext cx="1198452" cy="906027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0" t="10896" r="11408" b="8618"/>
          <a:stretch/>
        </p:blipFill>
        <p:spPr>
          <a:xfrm>
            <a:off x="5014129" y="8190665"/>
            <a:ext cx="718718" cy="96338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0" t="10896" r="11408" b="8618"/>
          <a:stretch/>
        </p:blipFill>
        <p:spPr>
          <a:xfrm>
            <a:off x="60387" y="8112415"/>
            <a:ext cx="1198451" cy="963389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4D3BF4-25BD-43B2-98BF-82404D7E4038}"/>
              </a:ext>
            </a:extLst>
          </p:cNvPr>
          <p:cNvSpPr txBox="1"/>
          <p:nvPr/>
        </p:nvSpPr>
        <p:spPr>
          <a:xfrm>
            <a:off x="0" y="6814833"/>
            <a:ext cx="131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Ride through the mountains a nice outdoor experience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7DE7FF5-E69D-4C3A-A7B9-F3F2E0075972}"/>
              </a:ext>
            </a:extLst>
          </p:cNvPr>
          <p:cNvSpPr txBox="1"/>
          <p:nvPr/>
        </p:nvSpPr>
        <p:spPr>
          <a:xfrm>
            <a:off x="-16563" y="8925240"/>
            <a:ext cx="1370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Reign of love, we show our feminine beauty to the world.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C8DEC4-5B57-4646-8CB1-E2442E661ECA}"/>
              </a:ext>
            </a:extLst>
          </p:cNvPr>
          <p:cNvSpPr txBox="1"/>
          <p:nvPr/>
        </p:nvSpPr>
        <p:spPr>
          <a:xfrm>
            <a:off x="6630" y="10926316"/>
            <a:ext cx="131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“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Tejo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Day, is our sport¡¡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4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711"/>
          <a:stretch/>
        </p:blipFill>
        <p:spPr>
          <a:xfrm>
            <a:off x="-6733" y="377329"/>
            <a:ext cx="9141208" cy="4289921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4" name="Rectángulo 3"/>
          <p:cNvSpPr/>
          <p:nvPr/>
        </p:nvSpPr>
        <p:spPr>
          <a:xfrm>
            <a:off x="-6733" y="1412593"/>
            <a:ext cx="1283083" cy="4839714"/>
          </a:xfrm>
          <a:prstGeom prst="rect">
            <a:avLst/>
          </a:prstGeom>
          <a:noFill/>
        </p:spPr>
        <p:txBody>
          <a:bodyPr wrap="square" lIns="68509" tIns="34254" rIns="68509" bIns="34254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s-ES" sz="5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s-ES" sz="5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algn="ctr"/>
            <a:r>
              <a:rPr lang="es-ES" sz="5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s-ES" sz="5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s-ES" sz="5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ES" sz="44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000" b="1" i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18199"/>
              </p:ext>
            </p:extLst>
          </p:nvPr>
        </p:nvGraphicFramePr>
        <p:xfrm>
          <a:off x="1314450" y="4686301"/>
          <a:ext cx="7791761" cy="740959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8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4435"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SATURDAY</a:t>
                      </a: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pPr algn="ctr"/>
                      <a:endParaRPr lang="es-CO" sz="1300" dirty="0">
                        <a:latin typeface="Agency FB" panose="020B0503020202020204" pitchFamily="34" charset="0"/>
                      </a:endParaRPr>
                    </a:p>
                    <a:p>
                      <a:pPr algn="ctr"/>
                      <a:r>
                        <a:rPr lang="es-CO" sz="1300" dirty="0">
                          <a:latin typeface="Agency FB" panose="020B0503020202020204" pitchFamily="34" charset="0"/>
                        </a:rPr>
                        <a:t>SUNDAY</a:t>
                      </a: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35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One</a:t>
                      </a:r>
                      <a:endParaRPr lang="en-US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Two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Three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Four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5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Five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6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Six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7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Seven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8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Eight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r>
                        <a:rPr lang="en-US" sz="1300" dirty="0">
                          <a:effectLst/>
                        </a:rPr>
                        <a:t>Nine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10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Eleven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Twelve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13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Thirteen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Fourteen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Fifteen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16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Sixteen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17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Seventeen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Eighteen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Nineteen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20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21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Twenty-one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22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Twenty-two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23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Twenty-three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24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Twenty-four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25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Twenty-five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26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Twenty-six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27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Twenty-seven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28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Twenty-eight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20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29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Twenty-nine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30	</a:t>
                      </a: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</a:endParaRPr>
                    </a:p>
                    <a:p>
                      <a:r>
                        <a:rPr lang="en-US" sz="1300" dirty="0">
                          <a:effectLst/>
                        </a:rPr>
                        <a:t>Thirty</a:t>
                      </a:r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tc>
                  <a:txBody>
                    <a:bodyPr/>
                    <a:lstStyle/>
                    <a:p>
                      <a:endParaRPr lang="es-CO" sz="1300" b="1" dirty="0">
                        <a:effectLst/>
                      </a:endParaRPr>
                    </a:p>
                  </a:txBody>
                  <a:tcPr marL="68509" marR="68509" marT="34254" marB="342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54" y="7061591"/>
            <a:ext cx="1072045" cy="7229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535" y="7061590"/>
            <a:ext cx="1055075" cy="7229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7447" y="5631990"/>
            <a:ext cx="1120883" cy="795088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11" name="Rectángulo 10"/>
          <p:cNvSpPr/>
          <p:nvPr/>
        </p:nvSpPr>
        <p:spPr>
          <a:xfrm>
            <a:off x="0" y="5761"/>
            <a:ext cx="91344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 Francisquito</a:t>
            </a:r>
          </a:p>
          <a:p>
            <a:pPr algn="ctr"/>
            <a:r>
              <a:rPr lang="es-E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Calendar</a:t>
            </a:r>
          </a:p>
          <a:p>
            <a:pPr algn="ctr"/>
            <a:endParaRPr lang="es-E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S" sz="2400" i="1" dirty="0">
                <a:latin typeface="Arial Black" panose="020B0A04020102020204" pitchFamily="34" charset="0"/>
              </a:rPr>
              <a:t>Sweet and cultural </a:t>
            </a:r>
            <a:r>
              <a:rPr lang="es-ES" sz="2400" i="1" dirty="0" err="1">
                <a:latin typeface="Arial Black" panose="020B0A04020102020204" pitchFamily="34" charset="0"/>
              </a:rPr>
              <a:t>corner</a:t>
            </a:r>
            <a:r>
              <a:rPr lang="es-ES" sz="2400" i="1" dirty="0">
                <a:latin typeface="Arial Black" panose="020B0A04020102020204" pitchFamily="34" charset="0"/>
              </a:rPr>
              <a:t> </a:t>
            </a:r>
            <a:r>
              <a:rPr lang="es-ES" sz="2400" i="1" dirty="0" err="1">
                <a:latin typeface="Arial Black" panose="020B0A04020102020204" pitchFamily="34" charset="0"/>
              </a:rPr>
              <a:t>of</a:t>
            </a:r>
            <a:r>
              <a:rPr lang="es-ES" sz="2400" i="1" dirty="0">
                <a:latin typeface="Arial Black" panose="020B0A04020102020204" pitchFamily="34" charset="0"/>
              </a:rPr>
              <a:t> Colombia, a </a:t>
            </a:r>
            <a:r>
              <a:rPr lang="es-ES" sz="2400" i="1" dirty="0" err="1">
                <a:latin typeface="Arial Black" panose="020B0A04020102020204" pitchFamily="34" charset="0"/>
              </a:rPr>
              <a:t>people</a:t>
            </a:r>
            <a:r>
              <a:rPr lang="es-ES" sz="2400" i="1" dirty="0">
                <a:latin typeface="Arial Black" panose="020B0A04020102020204" pitchFamily="34" charset="0"/>
              </a:rPr>
              <a:t> </a:t>
            </a:r>
            <a:r>
              <a:rPr lang="es-ES" sz="2400" i="1" dirty="0" err="1">
                <a:latin typeface="Arial Black" panose="020B0A04020102020204" pitchFamily="34" charset="0"/>
              </a:rPr>
              <a:t>sure</a:t>
            </a:r>
            <a:r>
              <a:rPr lang="es-ES" sz="2400" i="1" dirty="0">
                <a:latin typeface="Arial Black" panose="020B0A04020102020204" pitchFamily="34" charset="0"/>
              </a:rPr>
              <a:t> </a:t>
            </a:r>
            <a:r>
              <a:rPr lang="es-ES" sz="2400" i="1" dirty="0" err="1">
                <a:latin typeface="Arial Black" panose="020B0A04020102020204" pitchFamily="34" charset="0"/>
              </a:rPr>
              <a:t>of</a:t>
            </a:r>
            <a:r>
              <a:rPr lang="es-ES" sz="2400" i="1" dirty="0">
                <a:latin typeface="Arial Black" panose="020B0A04020102020204" pitchFamily="34" charset="0"/>
              </a:rPr>
              <a:t> </a:t>
            </a:r>
            <a:r>
              <a:rPr lang="es-ES" sz="2400" i="1" dirty="0" err="1">
                <a:latin typeface="Arial Black" panose="020B0A04020102020204" pitchFamily="34" charset="0"/>
              </a:rPr>
              <a:t>their</a:t>
            </a:r>
            <a:r>
              <a:rPr lang="es-ES" sz="2400" i="1" dirty="0">
                <a:latin typeface="Arial Black" panose="020B0A04020102020204" pitchFamily="34" charset="0"/>
              </a:rPr>
              <a:t> </a:t>
            </a:r>
            <a:r>
              <a:rPr lang="es-ES" sz="2400" i="1" dirty="0" err="1">
                <a:latin typeface="Arial Black" panose="020B0A04020102020204" pitchFamily="34" charset="0"/>
              </a:rPr>
              <a:t>future</a:t>
            </a:r>
            <a:r>
              <a:rPr lang="es-ES" sz="2400" i="1" dirty="0">
                <a:latin typeface="Arial Black" panose="020B0A04020102020204" pitchFamily="34" charset="0"/>
              </a:rPr>
              <a:t>¡¡</a:t>
            </a:r>
          </a:p>
          <a:p>
            <a:pPr algn="ctr"/>
            <a:endParaRPr lang="es-E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CO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Abrir llave 11"/>
          <p:cNvSpPr/>
          <p:nvPr/>
        </p:nvSpPr>
        <p:spPr>
          <a:xfrm rot="16200000">
            <a:off x="4395651" y="-1482635"/>
            <a:ext cx="313510" cy="4741817"/>
          </a:xfrm>
          <a:prstGeom prst="leftBrace">
            <a:avLst>
              <a:gd name="adj1" fmla="val 8333"/>
              <a:gd name="adj2" fmla="val 4997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" y="8238451"/>
            <a:ext cx="1120883" cy="895247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9" y="6174245"/>
            <a:ext cx="1120882" cy="881642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6" y="10992352"/>
            <a:ext cx="1120883" cy="8113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381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" y="10269416"/>
            <a:ext cx="1120882" cy="908579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F741604-1C6C-428A-9E7A-58CA6A6EDFEF}"/>
              </a:ext>
            </a:extLst>
          </p:cNvPr>
          <p:cNvSpPr txBox="1"/>
          <p:nvPr/>
        </p:nvSpPr>
        <p:spPr>
          <a:xfrm>
            <a:off x="-89452" y="7055887"/>
            <a:ext cx="1520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celebration with sport¡¡ for our most representative animal. The Rana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9F9DBC-A194-45D0-BE10-B40E3D8675E0}"/>
              </a:ext>
            </a:extLst>
          </p:cNvPr>
          <p:cNvSpPr txBox="1"/>
          <p:nvPr/>
        </p:nvSpPr>
        <p:spPr>
          <a:xfrm>
            <a:off x="-89453" y="8931865"/>
            <a:ext cx="1520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Holy Week, know our churches and their beautiful architecture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B7266C-714E-44CC-BE68-DE0C5232B40B}"/>
              </a:ext>
            </a:extLst>
          </p:cNvPr>
          <p:cNvSpPr txBox="1"/>
          <p:nvPr/>
        </p:nvSpPr>
        <p:spPr>
          <a:xfrm>
            <a:off x="-76200" y="10893186"/>
            <a:ext cx="1520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holiday for our farmers and exalt their noble work¡¡</a:t>
            </a:r>
          </a:p>
          <a:p>
            <a:pPr algn="ctr"/>
            <a:endParaRPr lang="es-CO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6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189</Words>
  <Application>Microsoft Office PowerPoint</Application>
  <PresentationFormat>Doble carta (432 x 279 mm)</PresentationFormat>
  <Paragraphs>434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Agency FB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jeisson sabogal gonzalez</dc:creator>
  <cp:lastModifiedBy>jeisson sabogal gonzalez</cp:lastModifiedBy>
  <cp:revision>25</cp:revision>
  <dcterms:created xsi:type="dcterms:W3CDTF">2019-03-20T00:38:45Z</dcterms:created>
  <dcterms:modified xsi:type="dcterms:W3CDTF">2019-03-22T01:43:22Z</dcterms:modified>
</cp:coreProperties>
</file>