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 id="2147483707" r:id="rId2"/>
  </p:sldMasterIdLst>
  <p:sldIdLst>
    <p:sldId id="256"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6" autoAdjust="0"/>
    <p:restoredTop sz="94667" autoAdjust="0"/>
  </p:normalViewPr>
  <p:slideViewPr>
    <p:cSldViewPr snapToGrid="0">
      <p:cViewPr varScale="1">
        <p:scale>
          <a:sx n="90" d="100"/>
          <a:sy n="90" d="100"/>
        </p:scale>
        <p:origin x="4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5705962-96EC-41A1-BAB5-35F5BDFC108F}" type="datetimeFigureOut">
              <a:rPr lang="es-CO" smtClean="0"/>
              <a:t>21/03/2019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1E1653BF-7D87-4B33-A440-CBFDBC21C66D}" type="slidenum">
              <a:rPr lang="es-CO" smtClean="0"/>
              <a:t>‹Nº›</a:t>
            </a:fld>
            <a:endParaRPr lang="es-CO" dirty="0"/>
          </a:p>
        </p:txBody>
      </p:sp>
    </p:spTree>
    <p:extLst>
      <p:ext uri="{BB962C8B-B14F-4D97-AF65-F5344CB8AC3E}">
        <p14:creationId xmlns:p14="http://schemas.microsoft.com/office/powerpoint/2010/main" val="1839127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5705962-96EC-41A1-BAB5-35F5BDFC108F}" type="datetimeFigureOut">
              <a:rPr lang="es-CO" smtClean="0"/>
              <a:t>21/03/2019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1E1653BF-7D87-4B33-A440-CBFDBC21C66D}" type="slidenum">
              <a:rPr lang="es-CO" smtClean="0"/>
              <a:t>‹Nº›</a:t>
            </a:fld>
            <a:endParaRPr lang="es-CO" dirty="0"/>
          </a:p>
        </p:txBody>
      </p:sp>
    </p:spTree>
    <p:extLst>
      <p:ext uri="{BB962C8B-B14F-4D97-AF65-F5344CB8AC3E}">
        <p14:creationId xmlns:p14="http://schemas.microsoft.com/office/powerpoint/2010/main" val="331074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25705962-96EC-41A1-BAB5-35F5BDFC108F}" type="datetimeFigureOut">
              <a:rPr lang="es-CO" smtClean="0"/>
              <a:t>21/03/2019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1E1653BF-7D87-4B33-A440-CBFDBC21C66D}" type="slidenum">
              <a:rPr lang="es-CO" smtClean="0"/>
              <a:t>‹Nº›</a:t>
            </a:fld>
            <a:endParaRPr lang="es-CO" dirty="0"/>
          </a:p>
        </p:txBody>
      </p:sp>
    </p:spTree>
    <p:extLst>
      <p:ext uri="{BB962C8B-B14F-4D97-AF65-F5344CB8AC3E}">
        <p14:creationId xmlns:p14="http://schemas.microsoft.com/office/powerpoint/2010/main" val="460275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5705962-96EC-41A1-BAB5-35F5BDFC108F}" type="datetimeFigureOut">
              <a:rPr lang="es-CO" smtClean="0"/>
              <a:t>21/03/2019</a:t>
            </a:fld>
            <a:endParaRPr lang="es-CO" dirty="0"/>
          </a:p>
        </p:txBody>
      </p:sp>
      <p:sp>
        <p:nvSpPr>
          <p:cNvPr id="5" name="Footer Placeholder 4"/>
          <p:cNvSpPr>
            <a:spLocks noGrp="1"/>
          </p:cNvSpPr>
          <p:nvPr>
            <p:ph type="ftr" sz="quarter" idx="11"/>
          </p:nvPr>
        </p:nvSpPr>
        <p:spPr>
          <a:xfrm>
            <a:off x="2416500" y="329307"/>
            <a:ext cx="4973915" cy="309201"/>
          </a:xfrm>
        </p:spPr>
        <p:txBody>
          <a:bodyPr/>
          <a:lstStyle/>
          <a:p>
            <a:endParaRPr lang="es-CO" dirty="0"/>
          </a:p>
        </p:txBody>
      </p:sp>
      <p:sp>
        <p:nvSpPr>
          <p:cNvPr id="6" name="Slide Number Placeholder 5"/>
          <p:cNvSpPr>
            <a:spLocks noGrp="1"/>
          </p:cNvSpPr>
          <p:nvPr>
            <p:ph type="sldNum" sz="quarter" idx="12"/>
          </p:nvPr>
        </p:nvSpPr>
        <p:spPr>
          <a:xfrm>
            <a:off x="1437664" y="798973"/>
            <a:ext cx="811019" cy="503578"/>
          </a:xfrm>
        </p:spPr>
        <p:txBody>
          <a:bodyPr/>
          <a:lstStyle/>
          <a:p>
            <a:fld id="{1E1653BF-7D87-4B33-A440-CBFDBC21C66D}" type="slidenum">
              <a:rPr lang="es-CO" smtClean="0"/>
              <a:t>‹Nº›</a:t>
            </a:fld>
            <a:endParaRPr lang="es-CO"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0022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5705962-96EC-41A1-BAB5-35F5BDFC108F}" type="datetimeFigureOut">
              <a:rPr lang="es-CO" smtClean="0"/>
              <a:t>21/03/2019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1E1653BF-7D87-4B33-A440-CBFDBC21C66D}" type="slidenum">
              <a:rPr lang="es-CO" smtClean="0"/>
              <a:t>‹Nº›</a:t>
            </a:fld>
            <a:endParaRPr lang="es-CO"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7537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5705962-96EC-41A1-BAB5-35F5BDFC108F}" type="datetimeFigureOut">
              <a:rPr lang="es-CO" smtClean="0"/>
              <a:t>21/03/2019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1E1653BF-7D87-4B33-A440-CBFDBC21C66D}" type="slidenum">
              <a:rPr lang="es-CO" smtClean="0"/>
              <a:t>‹Nº›</a:t>
            </a:fld>
            <a:endParaRPr lang="es-CO"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6098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5705962-96EC-41A1-BAB5-35F5BDFC108F}" type="datetimeFigureOut">
              <a:rPr lang="es-CO" smtClean="0"/>
              <a:t>21/03/2019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1E1653BF-7D87-4B33-A440-CBFDBC21C66D}" type="slidenum">
              <a:rPr lang="es-CO" smtClean="0"/>
              <a:t>‹Nº›</a:t>
            </a:fld>
            <a:endParaRPr lang="es-CO"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087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5705962-96EC-41A1-BAB5-35F5BDFC108F}" type="datetimeFigureOut">
              <a:rPr lang="es-CO" smtClean="0"/>
              <a:t>21/03/2019</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1E1653BF-7D87-4B33-A440-CBFDBC21C66D}" type="slidenum">
              <a:rPr lang="es-CO" smtClean="0"/>
              <a:t>‹Nº›</a:t>
            </a:fld>
            <a:endParaRPr lang="es-CO"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7074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5705962-96EC-41A1-BAB5-35F5BDFC108F}" type="datetimeFigureOut">
              <a:rPr lang="es-CO" smtClean="0"/>
              <a:t>21/03/2019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1E1653BF-7D87-4B33-A440-CBFDBC21C66D}" type="slidenum">
              <a:rPr lang="es-CO" smtClean="0"/>
              <a:t>‹Nº›</a:t>
            </a:fld>
            <a:endParaRPr lang="es-CO"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3337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05962-96EC-41A1-BAB5-35F5BDFC108F}" type="datetimeFigureOut">
              <a:rPr lang="es-CO" smtClean="0"/>
              <a:t>21/03/2019</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1E1653BF-7D87-4B33-A440-CBFDBC21C66D}" type="slidenum">
              <a:rPr lang="es-CO" smtClean="0"/>
              <a:t>‹Nº›</a:t>
            </a:fld>
            <a:endParaRPr lang="es-CO" dirty="0"/>
          </a:p>
        </p:txBody>
      </p:sp>
    </p:spTree>
    <p:extLst>
      <p:ext uri="{BB962C8B-B14F-4D97-AF65-F5344CB8AC3E}">
        <p14:creationId xmlns:p14="http://schemas.microsoft.com/office/powerpoint/2010/main" val="10094360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5705962-96EC-41A1-BAB5-35F5BDFC108F}" type="datetimeFigureOut">
              <a:rPr lang="es-CO" smtClean="0"/>
              <a:t>21/03/2019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1E1653BF-7D87-4B33-A440-CBFDBC21C66D}" type="slidenum">
              <a:rPr lang="es-CO" smtClean="0"/>
              <a:t>‹Nº›</a:t>
            </a:fld>
            <a:endParaRPr lang="es-CO"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655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5705962-96EC-41A1-BAB5-35F5BDFC108F}" type="datetimeFigureOut">
              <a:rPr lang="es-CO" smtClean="0"/>
              <a:t>21/03/2019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1E1653BF-7D87-4B33-A440-CBFDBC21C66D}" type="slidenum">
              <a:rPr lang="es-CO" smtClean="0"/>
              <a:t>‹Nº›</a:t>
            </a:fld>
            <a:endParaRPr lang="es-CO" dirty="0"/>
          </a:p>
        </p:txBody>
      </p:sp>
    </p:spTree>
    <p:extLst>
      <p:ext uri="{BB962C8B-B14F-4D97-AF65-F5344CB8AC3E}">
        <p14:creationId xmlns:p14="http://schemas.microsoft.com/office/powerpoint/2010/main" val="33761773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5705962-96EC-41A1-BAB5-35F5BDFC108F}" type="datetimeFigureOut">
              <a:rPr lang="es-CO" smtClean="0"/>
              <a:t>21/03/2019</a:t>
            </a:fld>
            <a:endParaRPr lang="es-CO" dirty="0"/>
          </a:p>
        </p:txBody>
      </p:sp>
      <p:sp>
        <p:nvSpPr>
          <p:cNvPr id="6" name="Footer Placeholder 5"/>
          <p:cNvSpPr>
            <a:spLocks noGrp="1"/>
          </p:cNvSpPr>
          <p:nvPr>
            <p:ph type="ftr" sz="quarter" idx="11"/>
          </p:nvPr>
        </p:nvSpPr>
        <p:spPr>
          <a:xfrm>
            <a:off x="1447382" y="318640"/>
            <a:ext cx="5541004" cy="320931"/>
          </a:xfrm>
        </p:spPr>
        <p:txBody>
          <a:bodyPr/>
          <a:lstStyle/>
          <a:p>
            <a:endParaRPr lang="es-CO" dirty="0"/>
          </a:p>
        </p:txBody>
      </p:sp>
      <p:sp>
        <p:nvSpPr>
          <p:cNvPr id="7" name="Slide Number Placeholder 6"/>
          <p:cNvSpPr>
            <a:spLocks noGrp="1"/>
          </p:cNvSpPr>
          <p:nvPr>
            <p:ph type="sldNum" sz="quarter" idx="12"/>
          </p:nvPr>
        </p:nvSpPr>
        <p:spPr/>
        <p:txBody>
          <a:bodyPr/>
          <a:lstStyle/>
          <a:p>
            <a:fld id="{1E1653BF-7D87-4B33-A440-CBFDBC21C66D}" type="slidenum">
              <a:rPr lang="es-CO" smtClean="0"/>
              <a:t>‹Nº›</a:t>
            </a:fld>
            <a:endParaRPr lang="es-CO"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8102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5705962-96EC-41A1-BAB5-35F5BDFC108F}" type="datetimeFigureOut">
              <a:rPr lang="es-CO" smtClean="0"/>
              <a:t>21/03/2019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1E1653BF-7D87-4B33-A440-CBFDBC21C66D}" type="slidenum">
              <a:rPr lang="es-CO" smtClean="0"/>
              <a:t>‹Nº›</a:t>
            </a:fld>
            <a:endParaRPr lang="es-CO"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74699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5705962-96EC-41A1-BAB5-35F5BDFC108F}" type="datetimeFigureOut">
              <a:rPr lang="es-CO" smtClean="0"/>
              <a:t>21/03/2019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1E1653BF-7D87-4B33-A440-CBFDBC21C66D}" type="slidenum">
              <a:rPr lang="es-CO" smtClean="0"/>
              <a:t>‹Nº›</a:t>
            </a:fld>
            <a:endParaRPr lang="es-CO"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904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5705962-96EC-41A1-BAB5-35F5BDFC108F}" type="datetimeFigureOut">
              <a:rPr lang="es-CO" smtClean="0"/>
              <a:t>21/03/2019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1E1653BF-7D87-4B33-A440-CBFDBC21C66D}" type="slidenum">
              <a:rPr lang="es-CO" smtClean="0"/>
              <a:t>‹Nº›</a:t>
            </a:fld>
            <a:endParaRPr lang="es-CO" dirty="0"/>
          </a:p>
        </p:txBody>
      </p:sp>
    </p:spTree>
    <p:extLst>
      <p:ext uri="{BB962C8B-B14F-4D97-AF65-F5344CB8AC3E}">
        <p14:creationId xmlns:p14="http://schemas.microsoft.com/office/powerpoint/2010/main" val="194211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5705962-96EC-41A1-BAB5-35F5BDFC108F}" type="datetimeFigureOut">
              <a:rPr lang="es-CO" smtClean="0"/>
              <a:t>21/03/2019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1E1653BF-7D87-4B33-A440-CBFDBC21C66D}" type="slidenum">
              <a:rPr lang="es-CO" smtClean="0"/>
              <a:t>‹Nº›</a:t>
            </a:fld>
            <a:endParaRPr lang="es-CO" dirty="0"/>
          </a:p>
        </p:txBody>
      </p:sp>
    </p:spTree>
    <p:extLst>
      <p:ext uri="{BB962C8B-B14F-4D97-AF65-F5344CB8AC3E}">
        <p14:creationId xmlns:p14="http://schemas.microsoft.com/office/powerpoint/2010/main" val="405901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45127" y="2507550"/>
            <a:ext cx="5156200" cy="3680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7550"/>
            <a:ext cx="5181601" cy="3680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25705962-96EC-41A1-BAB5-35F5BDFC108F}" type="datetimeFigureOut">
              <a:rPr lang="es-CO" smtClean="0"/>
              <a:t>21/03/2019</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1E1653BF-7D87-4B33-A440-CBFDBC21C66D}" type="slidenum">
              <a:rPr lang="es-CO" smtClean="0"/>
              <a:t>‹Nº›</a:t>
            </a:fld>
            <a:endParaRPr lang="es-CO"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513806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5705962-96EC-41A1-BAB5-35F5BDFC108F}" type="datetimeFigureOut">
              <a:rPr lang="es-CO" smtClean="0"/>
              <a:t>21/03/2019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1E1653BF-7D87-4B33-A440-CBFDBC21C66D}" type="slidenum">
              <a:rPr lang="es-CO" smtClean="0"/>
              <a:t>‹Nº›</a:t>
            </a:fld>
            <a:endParaRPr lang="es-CO"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3444661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05962-96EC-41A1-BAB5-35F5BDFC108F}" type="datetimeFigureOut">
              <a:rPr lang="es-CO" smtClean="0"/>
              <a:t>21/03/2019</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1E1653BF-7D87-4B33-A440-CBFDBC21C66D}" type="slidenum">
              <a:rPr lang="es-CO" smtClean="0"/>
              <a:t>‹Nº›</a:t>
            </a:fld>
            <a:endParaRPr lang="es-CO" dirty="0"/>
          </a:p>
        </p:txBody>
      </p:sp>
    </p:spTree>
    <p:extLst>
      <p:ext uri="{BB962C8B-B14F-4D97-AF65-F5344CB8AC3E}">
        <p14:creationId xmlns:p14="http://schemas.microsoft.com/office/powerpoint/2010/main" val="2519098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5705962-96EC-41A1-BAB5-35F5BDFC108F}" type="datetimeFigureOut">
              <a:rPr lang="es-CO" smtClean="0"/>
              <a:t>21/03/2019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1E1653BF-7D87-4B33-A440-CBFDBC21C66D}" type="slidenum">
              <a:rPr lang="es-CO" smtClean="0"/>
              <a:t>‹Nº›</a:t>
            </a:fld>
            <a:endParaRPr lang="es-CO" dirty="0"/>
          </a:p>
        </p:txBody>
      </p:sp>
    </p:spTree>
    <p:extLst>
      <p:ext uri="{BB962C8B-B14F-4D97-AF65-F5344CB8AC3E}">
        <p14:creationId xmlns:p14="http://schemas.microsoft.com/office/powerpoint/2010/main" val="2712888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5705962-96EC-41A1-BAB5-35F5BDFC108F}" type="datetimeFigureOut">
              <a:rPr lang="es-CO" smtClean="0"/>
              <a:t>21/03/2019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1E1653BF-7D87-4B33-A440-CBFDBC21C66D}" type="slidenum">
              <a:rPr lang="es-CO" smtClean="0"/>
              <a:t>‹Nº›</a:t>
            </a:fld>
            <a:endParaRPr lang="es-CO" dirty="0"/>
          </a:p>
        </p:txBody>
      </p:sp>
    </p:spTree>
    <p:extLst>
      <p:ext uri="{BB962C8B-B14F-4D97-AF65-F5344CB8AC3E}">
        <p14:creationId xmlns:p14="http://schemas.microsoft.com/office/powerpoint/2010/main" val="1673575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5705962-96EC-41A1-BAB5-35F5BDFC108F}" type="datetimeFigureOut">
              <a:rPr lang="es-CO" smtClean="0"/>
              <a:t>21/03/2019</a:t>
            </a:fld>
            <a:endParaRPr lang="es-CO"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s-CO"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E1653BF-7D87-4B33-A440-CBFDBC21C66D}" type="slidenum">
              <a:rPr lang="es-CO" smtClean="0"/>
              <a:t>‹Nº›</a:t>
            </a:fld>
            <a:endParaRPr lang="es-CO" dirty="0"/>
          </a:p>
        </p:txBody>
      </p:sp>
    </p:spTree>
    <p:extLst>
      <p:ext uri="{BB962C8B-B14F-4D97-AF65-F5344CB8AC3E}">
        <p14:creationId xmlns:p14="http://schemas.microsoft.com/office/powerpoint/2010/main" val="317647177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5705962-96EC-41A1-BAB5-35F5BDFC108F}" type="datetimeFigureOut">
              <a:rPr lang="es-CO" smtClean="0"/>
              <a:t>21/03/2019</a:t>
            </a:fld>
            <a:endParaRPr lang="es-CO"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E1653BF-7D87-4B33-A440-CBFDBC21C66D}" type="slidenum">
              <a:rPr lang="es-CO" smtClean="0"/>
              <a:t>‹Nº›</a:t>
            </a:fld>
            <a:endParaRPr lang="es-CO"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73880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8.xml"/><Relationship Id="rId6" Type="http://schemas.openxmlformats.org/officeDocument/2006/relationships/hyperlink" Target="https://plagdainfantil.wordpress.com/category/conoce-a-los-animales/aves-conoce-a-los-animales/" TargetMode="External"/><Relationship Id="rId5" Type="http://schemas.openxmlformats.org/officeDocument/2006/relationships/image" Target="../media/image9.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15000">
              <a:schemeClr val="accent2">
                <a:lumMod val="20000"/>
                <a:lumOff val="80000"/>
              </a:schemeClr>
            </a:gs>
            <a:gs pos="58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AD8A1151-FCC6-4DB2-9CBE-5E18F6E7718E}"/>
              </a:ext>
            </a:extLst>
          </p:cNvPr>
          <p:cNvGraphicFramePr>
            <a:graphicFrameLocks noGrp="1"/>
          </p:cNvGraphicFramePr>
          <p:nvPr>
            <p:extLst>
              <p:ext uri="{D42A27DB-BD31-4B8C-83A1-F6EECF244321}">
                <p14:modId xmlns:p14="http://schemas.microsoft.com/office/powerpoint/2010/main" val="1493163855"/>
              </p:ext>
            </p:extLst>
          </p:nvPr>
        </p:nvGraphicFramePr>
        <p:xfrm>
          <a:off x="0" y="0"/>
          <a:ext cx="8612371" cy="5112145"/>
        </p:xfrm>
        <a:graphic>
          <a:graphicData uri="http://schemas.openxmlformats.org/drawingml/2006/table">
            <a:tbl>
              <a:tblPr firstRow="1" bandRow="1">
                <a:tableStyleId>{5C22544A-7EE6-4342-B048-85BDC9FD1C3A}</a:tableStyleId>
              </a:tblPr>
              <a:tblGrid>
                <a:gridCol w="1116419">
                  <a:extLst>
                    <a:ext uri="{9D8B030D-6E8A-4147-A177-3AD203B41FA5}">
                      <a16:colId xmlns:a16="http://schemas.microsoft.com/office/drawing/2014/main" val="131176416"/>
                    </a:ext>
                  </a:extLst>
                </a:gridCol>
                <a:gridCol w="1084521">
                  <a:extLst>
                    <a:ext uri="{9D8B030D-6E8A-4147-A177-3AD203B41FA5}">
                      <a16:colId xmlns:a16="http://schemas.microsoft.com/office/drawing/2014/main" val="1773617828"/>
                    </a:ext>
                  </a:extLst>
                </a:gridCol>
                <a:gridCol w="1648046">
                  <a:extLst>
                    <a:ext uri="{9D8B030D-6E8A-4147-A177-3AD203B41FA5}">
                      <a16:colId xmlns:a16="http://schemas.microsoft.com/office/drawing/2014/main" val="720628673"/>
                    </a:ext>
                  </a:extLst>
                </a:gridCol>
                <a:gridCol w="1286540">
                  <a:extLst>
                    <a:ext uri="{9D8B030D-6E8A-4147-A177-3AD203B41FA5}">
                      <a16:colId xmlns:a16="http://schemas.microsoft.com/office/drawing/2014/main" val="308348711"/>
                    </a:ext>
                  </a:extLst>
                </a:gridCol>
                <a:gridCol w="1148316">
                  <a:extLst>
                    <a:ext uri="{9D8B030D-6E8A-4147-A177-3AD203B41FA5}">
                      <a16:colId xmlns:a16="http://schemas.microsoft.com/office/drawing/2014/main" val="1122708617"/>
                    </a:ext>
                  </a:extLst>
                </a:gridCol>
                <a:gridCol w="1098190">
                  <a:extLst>
                    <a:ext uri="{9D8B030D-6E8A-4147-A177-3AD203B41FA5}">
                      <a16:colId xmlns:a16="http://schemas.microsoft.com/office/drawing/2014/main" val="2990152582"/>
                    </a:ext>
                  </a:extLst>
                </a:gridCol>
                <a:gridCol w="1230339">
                  <a:extLst>
                    <a:ext uri="{9D8B030D-6E8A-4147-A177-3AD203B41FA5}">
                      <a16:colId xmlns:a16="http://schemas.microsoft.com/office/drawing/2014/main" val="2174825471"/>
                    </a:ext>
                  </a:extLst>
                </a:gridCol>
              </a:tblGrid>
              <a:tr h="553644">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3200" b="1" cap="none" spc="0" dirty="0">
                          <a:ln w="0"/>
                          <a:solidFill>
                            <a:srgbClr val="00B050"/>
                          </a:solidFill>
                          <a:effectLst>
                            <a:reflection blurRad="6350" stA="53000" endA="300" endPos="35500" dir="5400000" sy="-90000" algn="bl" rotWithShape="0"/>
                          </a:effectLst>
                          <a:latin typeface="Arial Rounded MT Bold" panose="020F0704030504030204" pitchFamily="34" charset="0"/>
                        </a:rPr>
                        <a:t>ENERO / JANUARY    2019</a:t>
                      </a:r>
                      <a:endParaRPr lang="es-CO" sz="2400" dirty="0">
                        <a:solidFill>
                          <a:srgbClr val="00B050"/>
                        </a:solidFill>
                        <a:latin typeface="Arial Rounded MT Bold" panose="020F0704030504030204" pitchFamily="34" charset="0"/>
                      </a:endParaRPr>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extLst>
                  <a:ext uri="{0D108BD9-81ED-4DB2-BD59-A6C34878D82A}">
                    <a16:rowId xmlns:a16="http://schemas.microsoft.com/office/drawing/2014/main" val="3466669094"/>
                  </a:ext>
                </a:extLst>
              </a:tr>
              <a:tr h="786758">
                <a:tc>
                  <a:txBody>
                    <a:bodyPr/>
                    <a:lstStyle/>
                    <a:p>
                      <a:r>
                        <a:rPr lang="es-CO" sz="1600" dirty="0"/>
                        <a:t>LUNES                 MONDAY</a:t>
                      </a:r>
                    </a:p>
                  </a:txBody>
                  <a:tcPr/>
                </a:tc>
                <a:tc>
                  <a:txBody>
                    <a:bodyPr/>
                    <a:lstStyle/>
                    <a:p>
                      <a:r>
                        <a:rPr lang="es-CO" sz="1600" dirty="0"/>
                        <a:t>MARTES   TUESDAY</a:t>
                      </a:r>
                    </a:p>
                  </a:txBody>
                  <a:tcPr/>
                </a:tc>
                <a:tc>
                  <a:txBody>
                    <a:bodyPr/>
                    <a:lstStyle/>
                    <a:p>
                      <a:r>
                        <a:rPr lang="es-CO" sz="1600" dirty="0"/>
                        <a:t>MIÉRCOLES  WEDNESDAY</a:t>
                      </a:r>
                    </a:p>
                  </a:txBody>
                  <a:tcPr/>
                </a:tc>
                <a:tc>
                  <a:txBody>
                    <a:bodyPr/>
                    <a:lstStyle/>
                    <a:p>
                      <a:r>
                        <a:rPr lang="es-CO" sz="1600" dirty="0"/>
                        <a:t>JUEVES THURSDAY</a:t>
                      </a:r>
                    </a:p>
                  </a:txBody>
                  <a:tcPr/>
                </a:tc>
                <a:tc>
                  <a:txBody>
                    <a:bodyPr/>
                    <a:lstStyle/>
                    <a:p>
                      <a:r>
                        <a:rPr lang="es-CO" sz="1600" dirty="0"/>
                        <a:t>VIERNES            FRIDAY</a:t>
                      </a:r>
                    </a:p>
                  </a:txBody>
                  <a:tcPr/>
                </a:tc>
                <a:tc>
                  <a:txBody>
                    <a:bodyPr/>
                    <a:lstStyle/>
                    <a:p>
                      <a:r>
                        <a:rPr lang="es-CO" sz="1600" dirty="0"/>
                        <a:t>SÁBADO              SATURDAY</a:t>
                      </a:r>
                    </a:p>
                  </a:txBody>
                  <a:tcPr/>
                </a:tc>
                <a:tc>
                  <a:txBody>
                    <a:bodyPr/>
                    <a:lstStyle/>
                    <a:p>
                      <a:r>
                        <a:rPr lang="es-CO" sz="1600" dirty="0"/>
                        <a:t>DOMINGO       SUNDAY</a:t>
                      </a:r>
                    </a:p>
                  </a:txBody>
                  <a:tcPr/>
                </a:tc>
                <a:extLst>
                  <a:ext uri="{0D108BD9-81ED-4DB2-BD59-A6C34878D82A}">
                    <a16:rowId xmlns:a16="http://schemas.microsoft.com/office/drawing/2014/main" val="2121323805"/>
                  </a:ext>
                </a:extLst>
              </a:tr>
              <a:tr h="591382">
                <a:tc>
                  <a:txBody>
                    <a:bodyPr/>
                    <a:lstStyle/>
                    <a:p>
                      <a:endParaRPr lang="es-CO" sz="1400" b="0" dirty="0">
                        <a:latin typeface="Malgun Gothic" panose="020B0503020000020004" pitchFamily="34" charset="-127"/>
                        <a:ea typeface="Malgun Gothic" panose="020B0503020000020004" pitchFamily="34" charset="-127"/>
                      </a:endParaRPr>
                    </a:p>
                  </a:txBody>
                  <a:tcPr/>
                </a:tc>
                <a:tc>
                  <a:txBody>
                    <a:bodyPr/>
                    <a:lstStyle/>
                    <a:p>
                      <a:r>
                        <a:rPr lang="es-CO" sz="1600" b="1" dirty="0">
                          <a:latin typeface="Malgun Gothic" panose="020B0503020000020004" pitchFamily="34" charset="-127"/>
                          <a:ea typeface="Malgun Gothic" panose="020B0503020000020004" pitchFamily="34" charset="-127"/>
                        </a:rPr>
                        <a:t>1</a:t>
                      </a:r>
                    </a:p>
                    <a:p>
                      <a:r>
                        <a:rPr lang="es-CO" sz="1400" b="0" dirty="0">
                          <a:latin typeface="Malgun Gothic" panose="020B0503020000020004" pitchFamily="34" charset="-127"/>
                          <a:ea typeface="Malgun Gothic" panose="020B0503020000020004" pitchFamily="34" charset="-127"/>
                        </a:rPr>
                        <a:t>First </a:t>
                      </a:r>
                    </a:p>
                  </a:txBody>
                  <a:tcPr/>
                </a:tc>
                <a:tc>
                  <a:txBody>
                    <a:bodyPr/>
                    <a:lstStyle/>
                    <a:p>
                      <a:r>
                        <a:rPr lang="es-CO" sz="1600" b="1" dirty="0">
                          <a:latin typeface="Malgun Gothic" panose="020B0503020000020004" pitchFamily="34" charset="-127"/>
                          <a:ea typeface="Malgun Gothic" panose="020B0503020000020004" pitchFamily="34" charset="-127"/>
                        </a:rPr>
                        <a:t>2</a:t>
                      </a:r>
                    </a:p>
                    <a:p>
                      <a:r>
                        <a:rPr lang="es-CO" sz="1400" b="0" dirty="0">
                          <a:latin typeface="Malgun Gothic" panose="020B0503020000020004" pitchFamily="34" charset="-127"/>
                          <a:ea typeface="Malgun Gothic" panose="020B0503020000020004" pitchFamily="34" charset="-127"/>
                        </a:rPr>
                        <a:t>Second</a:t>
                      </a:r>
                    </a:p>
                  </a:txBody>
                  <a:tcPr/>
                </a:tc>
                <a:tc>
                  <a:txBody>
                    <a:bodyPr/>
                    <a:lstStyle/>
                    <a:p>
                      <a:r>
                        <a:rPr lang="es-CO" sz="1600" b="1" dirty="0">
                          <a:latin typeface="Malgun Gothic" panose="020B0503020000020004" pitchFamily="34" charset="-127"/>
                          <a:ea typeface="Malgun Gothic" panose="020B0503020000020004" pitchFamily="34" charset="-127"/>
                        </a:rPr>
                        <a:t>3</a:t>
                      </a:r>
                    </a:p>
                    <a:p>
                      <a:r>
                        <a:rPr lang="es-CO" sz="1400" b="0" dirty="0">
                          <a:latin typeface="Malgun Gothic" panose="020B0503020000020004" pitchFamily="34" charset="-127"/>
                          <a:ea typeface="Malgun Gothic" panose="020B0503020000020004" pitchFamily="34" charset="-127"/>
                        </a:rPr>
                        <a:t>Third</a:t>
                      </a:r>
                    </a:p>
                  </a:txBody>
                  <a:tcPr/>
                </a:tc>
                <a:tc>
                  <a:txBody>
                    <a:bodyPr/>
                    <a:lstStyle/>
                    <a:p>
                      <a:r>
                        <a:rPr lang="es-CO" sz="1600" b="1" dirty="0">
                          <a:latin typeface="Malgun Gothic" panose="020B0503020000020004" pitchFamily="34" charset="-127"/>
                          <a:ea typeface="Malgun Gothic" panose="020B0503020000020004" pitchFamily="34" charset="-127"/>
                        </a:rPr>
                        <a:t>4</a:t>
                      </a:r>
                    </a:p>
                    <a:p>
                      <a:r>
                        <a:rPr lang="es-CO" sz="1400" b="0" dirty="0">
                          <a:latin typeface="Malgun Gothic" panose="020B0503020000020004" pitchFamily="34" charset="-127"/>
                          <a:ea typeface="Malgun Gothic" panose="020B0503020000020004" pitchFamily="34" charset="-127"/>
                        </a:rPr>
                        <a:t>Fourth </a:t>
                      </a:r>
                    </a:p>
                  </a:txBody>
                  <a:tcPr/>
                </a:tc>
                <a:tc>
                  <a:txBody>
                    <a:bodyPr/>
                    <a:lstStyle/>
                    <a:p>
                      <a:r>
                        <a:rPr lang="es-CO" sz="1600" b="1" dirty="0">
                          <a:latin typeface="Malgun Gothic" panose="020B0503020000020004" pitchFamily="34" charset="-127"/>
                          <a:ea typeface="Malgun Gothic" panose="020B0503020000020004" pitchFamily="34" charset="-127"/>
                        </a:rPr>
                        <a:t>5</a:t>
                      </a:r>
                    </a:p>
                    <a:p>
                      <a:r>
                        <a:rPr lang="es-CO" sz="1400" b="0" dirty="0">
                          <a:latin typeface="Malgun Gothic" panose="020B0503020000020004" pitchFamily="34" charset="-127"/>
                          <a:ea typeface="Malgun Gothic" panose="020B0503020000020004" pitchFamily="34" charset="-127"/>
                        </a:rPr>
                        <a:t>Fifth</a:t>
                      </a:r>
                    </a:p>
                  </a:txBody>
                  <a:tcPr/>
                </a:tc>
                <a:tc>
                  <a:txBody>
                    <a:bodyPr/>
                    <a:lstStyle/>
                    <a:p>
                      <a:r>
                        <a:rPr lang="es-CO" sz="1600" b="1" dirty="0">
                          <a:latin typeface="Malgun Gothic" panose="020B0503020000020004" pitchFamily="34" charset="-127"/>
                          <a:ea typeface="Malgun Gothic" panose="020B0503020000020004" pitchFamily="34" charset="-127"/>
                        </a:rPr>
                        <a:t>6</a:t>
                      </a:r>
                    </a:p>
                    <a:p>
                      <a:r>
                        <a:rPr lang="es-CO" sz="1400" b="0" dirty="0">
                          <a:latin typeface="Malgun Gothic" panose="020B0503020000020004" pitchFamily="34" charset="-127"/>
                          <a:ea typeface="Malgun Gothic" panose="020B0503020000020004" pitchFamily="34" charset="-127"/>
                        </a:rPr>
                        <a:t>sixth</a:t>
                      </a:r>
                    </a:p>
                  </a:txBody>
                  <a:tcPr/>
                </a:tc>
                <a:extLst>
                  <a:ext uri="{0D108BD9-81ED-4DB2-BD59-A6C34878D82A}">
                    <a16:rowId xmlns:a16="http://schemas.microsoft.com/office/drawing/2014/main" val="1790752851"/>
                  </a:ext>
                </a:extLst>
              </a:tr>
              <a:tr h="618750">
                <a:tc>
                  <a:txBody>
                    <a:bodyPr/>
                    <a:lstStyle/>
                    <a:p>
                      <a:r>
                        <a:rPr lang="es-CO" sz="1600" b="1" dirty="0">
                          <a:latin typeface="Malgun Gothic" panose="020B0503020000020004" pitchFamily="34" charset="-127"/>
                          <a:ea typeface="Malgun Gothic" panose="020B0503020000020004" pitchFamily="34" charset="-127"/>
                        </a:rPr>
                        <a:t>7</a:t>
                      </a:r>
                    </a:p>
                    <a:p>
                      <a:r>
                        <a:rPr lang="es-CO" sz="1400" b="0" dirty="0">
                          <a:latin typeface="Malgun Gothic" panose="020B0503020000020004" pitchFamily="34" charset="-127"/>
                          <a:ea typeface="Malgun Gothic" panose="020B0503020000020004" pitchFamily="34" charset="-127"/>
                        </a:rPr>
                        <a:t>Seventh</a:t>
                      </a:r>
                    </a:p>
                  </a:txBody>
                  <a:tcPr/>
                </a:tc>
                <a:tc>
                  <a:txBody>
                    <a:bodyPr/>
                    <a:lstStyle/>
                    <a:p>
                      <a:r>
                        <a:rPr lang="es-CO" sz="1600" b="1" dirty="0">
                          <a:latin typeface="Malgun Gothic" panose="020B0503020000020004" pitchFamily="34" charset="-127"/>
                          <a:ea typeface="Malgun Gothic" panose="020B0503020000020004" pitchFamily="34" charset="-127"/>
                        </a:rPr>
                        <a:t>8</a:t>
                      </a:r>
                    </a:p>
                    <a:p>
                      <a:r>
                        <a:rPr lang="es-CO" sz="1400" b="0" dirty="0">
                          <a:latin typeface="Malgun Gothic" panose="020B0503020000020004" pitchFamily="34" charset="-127"/>
                          <a:ea typeface="Malgun Gothic" panose="020B0503020000020004" pitchFamily="34" charset="-127"/>
                        </a:rPr>
                        <a:t>Eighth</a:t>
                      </a:r>
                    </a:p>
                  </a:txBody>
                  <a:tcPr/>
                </a:tc>
                <a:tc>
                  <a:txBody>
                    <a:bodyPr/>
                    <a:lstStyle/>
                    <a:p>
                      <a:r>
                        <a:rPr lang="es-CO" sz="1600" b="1" dirty="0">
                          <a:latin typeface="Malgun Gothic" panose="020B0503020000020004" pitchFamily="34" charset="-127"/>
                          <a:ea typeface="Malgun Gothic" panose="020B0503020000020004" pitchFamily="34" charset="-127"/>
                        </a:rPr>
                        <a:t>9</a:t>
                      </a:r>
                    </a:p>
                    <a:p>
                      <a:r>
                        <a:rPr lang="es-CO" sz="1400" b="0" dirty="0">
                          <a:latin typeface="Malgun Gothic" panose="020B0503020000020004" pitchFamily="34" charset="-127"/>
                          <a:ea typeface="Malgun Gothic" panose="020B0503020000020004" pitchFamily="34" charset="-127"/>
                        </a:rPr>
                        <a:t>Ninth</a:t>
                      </a:r>
                    </a:p>
                  </a:txBody>
                  <a:tcPr/>
                </a:tc>
                <a:tc>
                  <a:txBody>
                    <a:bodyPr/>
                    <a:lstStyle/>
                    <a:p>
                      <a:r>
                        <a:rPr lang="es-CO" sz="1600" b="1" dirty="0">
                          <a:latin typeface="Malgun Gothic" panose="020B0503020000020004" pitchFamily="34" charset="-127"/>
                          <a:ea typeface="Malgun Gothic" panose="020B0503020000020004" pitchFamily="34" charset="-127"/>
                        </a:rPr>
                        <a:t>10</a:t>
                      </a:r>
                    </a:p>
                    <a:p>
                      <a:r>
                        <a:rPr lang="es-CO" sz="1400" b="0" dirty="0">
                          <a:latin typeface="Malgun Gothic" panose="020B0503020000020004" pitchFamily="34" charset="-127"/>
                          <a:ea typeface="Malgun Gothic" panose="020B0503020000020004" pitchFamily="34" charset="-127"/>
                        </a:rPr>
                        <a:t>Tenth</a:t>
                      </a:r>
                    </a:p>
                  </a:txBody>
                  <a:tcPr/>
                </a:tc>
                <a:tc>
                  <a:txBody>
                    <a:bodyPr/>
                    <a:lstStyle/>
                    <a:p>
                      <a:r>
                        <a:rPr lang="es-CO" sz="1600" b="1" dirty="0">
                          <a:latin typeface="Malgun Gothic" panose="020B0503020000020004" pitchFamily="34" charset="-127"/>
                          <a:ea typeface="Malgun Gothic" panose="020B0503020000020004" pitchFamily="34" charset="-127"/>
                        </a:rPr>
                        <a:t>11</a:t>
                      </a:r>
                    </a:p>
                    <a:p>
                      <a:r>
                        <a:rPr lang="es-CO" sz="1400" b="0" dirty="0">
                          <a:latin typeface="Malgun Gothic" panose="020B0503020000020004" pitchFamily="34" charset="-127"/>
                          <a:ea typeface="Malgun Gothic" panose="020B0503020000020004" pitchFamily="34" charset="-127"/>
                        </a:rPr>
                        <a:t>Eleventh</a:t>
                      </a:r>
                    </a:p>
                  </a:txBody>
                  <a:tcPr/>
                </a:tc>
                <a:tc>
                  <a:txBody>
                    <a:bodyPr/>
                    <a:lstStyle/>
                    <a:p>
                      <a:r>
                        <a:rPr lang="es-CO" sz="1600" b="1" dirty="0">
                          <a:latin typeface="Malgun Gothic" panose="020B0503020000020004" pitchFamily="34" charset="-127"/>
                          <a:ea typeface="Malgun Gothic" panose="020B0503020000020004" pitchFamily="34" charset="-127"/>
                        </a:rPr>
                        <a:t>12</a:t>
                      </a:r>
                    </a:p>
                    <a:p>
                      <a:r>
                        <a:rPr lang="es-CO" sz="1400" b="0" dirty="0">
                          <a:latin typeface="Malgun Gothic" panose="020B0503020000020004" pitchFamily="34" charset="-127"/>
                          <a:ea typeface="Malgun Gothic" panose="020B0503020000020004" pitchFamily="34" charset="-127"/>
                        </a:rPr>
                        <a:t>twelfth</a:t>
                      </a:r>
                    </a:p>
                  </a:txBody>
                  <a:tcPr/>
                </a:tc>
                <a:tc>
                  <a:txBody>
                    <a:bodyPr/>
                    <a:lstStyle/>
                    <a:p>
                      <a:r>
                        <a:rPr lang="es-CO" sz="1600" b="1" dirty="0">
                          <a:latin typeface="Malgun Gothic" panose="020B0503020000020004" pitchFamily="34" charset="-127"/>
                          <a:ea typeface="Malgun Gothic" panose="020B0503020000020004" pitchFamily="34" charset="-127"/>
                        </a:rPr>
                        <a:t>13</a:t>
                      </a:r>
                    </a:p>
                    <a:p>
                      <a:r>
                        <a:rPr lang="es-CO" sz="1400" b="0" dirty="0">
                          <a:latin typeface="Malgun Gothic" panose="020B0503020000020004" pitchFamily="34" charset="-127"/>
                          <a:ea typeface="Malgun Gothic" panose="020B0503020000020004" pitchFamily="34" charset="-127"/>
                        </a:rPr>
                        <a:t>thirteenth</a:t>
                      </a:r>
                    </a:p>
                  </a:txBody>
                  <a:tcPr/>
                </a:tc>
                <a:extLst>
                  <a:ext uri="{0D108BD9-81ED-4DB2-BD59-A6C34878D82A}">
                    <a16:rowId xmlns:a16="http://schemas.microsoft.com/office/drawing/2014/main" val="2447002745"/>
                  </a:ext>
                </a:extLst>
              </a:tr>
              <a:tr h="833311">
                <a:tc>
                  <a:txBody>
                    <a:bodyPr/>
                    <a:lstStyle/>
                    <a:p>
                      <a:r>
                        <a:rPr lang="es-CO" sz="1600" b="1" dirty="0">
                          <a:latin typeface="Malgun Gothic" panose="020B0503020000020004" pitchFamily="34" charset="-127"/>
                          <a:ea typeface="Malgun Gothic" panose="020B0503020000020004" pitchFamily="34" charset="-127"/>
                        </a:rPr>
                        <a:t>14</a:t>
                      </a:r>
                    </a:p>
                    <a:p>
                      <a:r>
                        <a:rPr lang="es-CO" sz="1400" b="0" dirty="0">
                          <a:latin typeface="Malgun Gothic" panose="020B0503020000020004" pitchFamily="34" charset="-127"/>
                          <a:ea typeface="Malgun Gothic" panose="020B0503020000020004" pitchFamily="34" charset="-127"/>
                        </a:rPr>
                        <a:t>fourteenth</a:t>
                      </a:r>
                    </a:p>
                  </a:txBody>
                  <a:tcPr/>
                </a:tc>
                <a:tc>
                  <a:txBody>
                    <a:bodyPr/>
                    <a:lstStyle/>
                    <a:p>
                      <a:r>
                        <a:rPr lang="es-CO" sz="1600" b="1" dirty="0">
                          <a:latin typeface="Malgun Gothic" panose="020B0503020000020004" pitchFamily="34" charset="-127"/>
                          <a:ea typeface="Malgun Gothic" panose="020B0503020000020004" pitchFamily="34" charset="-127"/>
                        </a:rPr>
                        <a:t>15</a:t>
                      </a:r>
                    </a:p>
                    <a:p>
                      <a:r>
                        <a:rPr lang="es-CO" sz="1400" b="0" dirty="0">
                          <a:latin typeface="Malgun Gothic" panose="020B0503020000020004" pitchFamily="34" charset="-127"/>
                          <a:ea typeface="Malgun Gothic" panose="020B0503020000020004" pitchFamily="34" charset="-127"/>
                        </a:rPr>
                        <a:t>Fifteenth </a:t>
                      </a:r>
                    </a:p>
                  </a:txBody>
                  <a:tcPr/>
                </a:tc>
                <a:tc>
                  <a:txBody>
                    <a:bodyPr/>
                    <a:lstStyle/>
                    <a:p>
                      <a:r>
                        <a:rPr lang="es-CO" sz="1600" b="1" dirty="0">
                          <a:latin typeface="Malgun Gothic" panose="020B0503020000020004" pitchFamily="34" charset="-127"/>
                          <a:ea typeface="Malgun Gothic" panose="020B0503020000020004" pitchFamily="34" charset="-127"/>
                        </a:rPr>
                        <a:t>16</a:t>
                      </a:r>
                    </a:p>
                    <a:p>
                      <a:r>
                        <a:rPr lang="es-CO" sz="1400" b="0" dirty="0">
                          <a:latin typeface="Malgun Gothic" panose="020B0503020000020004" pitchFamily="34" charset="-127"/>
                          <a:ea typeface="Malgun Gothic" panose="020B0503020000020004" pitchFamily="34" charset="-127"/>
                        </a:rPr>
                        <a:t>sixteenth</a:t>
                      </a:r>
                    </a:p>
                  </a:txBody>
                  <a:tcPr/>
                </a:tc>
                <a:tc>
                  <a:txBody>
                    <a:bodyPr/>
                    <a:lstStyle/>
                    <a:p>
                      <a:r>
                        <a:rPr lang="es-CO" sz="1600" b="1" dirty="0">
                          <a:latin typeface="Malgun Gothic" panose="020B0503020000020004" pitchFamily="34" charset="-127"/>
                          <a:ea typeface="Malgun Gothic" panose="020B0503020000020004" pitchFamily="34" charset="-127"/>
                        </a:rPr>
                        <a:t>17</a:t>
                      </a:r>
                    </a:p>
                    <a:p>
                      <a:r>
                        <a:rPr lang="es-CO" sz="1400" b="0" dirty="0">
                          <a:latin typeface="Malgun Gothic" panose="020B0503020000020004" pitchFamily="34" charset="-127"/>
                          <a:ea typeface="Malgun Gothic" panose="020B0503020000020004" pitchFamily="34" charset="-127"/>
                        </a:rPr>
                        <a:t>seventeenth</a:t>
                      </a:r>
                    </a:p>
                  </a:txBody>
                  <a:tcPr/>
                </a:tc>
                <a:tc>
                  <a:txBody>
                    <a:bodyPr/>
                    <a:lstStyle/>
                    <a:p>
                      <a:r>
                        <a:rPr lang="es-CO" sz="1600" b="1" dirty="0">
                          <a:latin typeface="Malgun Gothic" panose="020B0503020000020004" pitchFamily="34" charset="-127"/>
                          <a:ea typeface="Malgun Gothic" panose="020B0503020000020004" pitchFamily="34" charset="-127"/>
                        </a:rPr>
                        <a:t>18</a:t>
                      </a:r>
                    </a:p>
                    <a:p>
                      <a:r>
                        <a:rPr lang="es-CO" sz="1400" b="0" dirty="0">
                          <a:latin typeface="Malgun Gothic" panose="020B0503020000020004" pitchFamily="34" charset="-127"/>
                          <a:ea typeface="Malgun Gothic" panose="020B0503020000020004" pitchFamily="34" charset="-127"/>
                        </a:rPr>
                        <a:t>Eighteenth</a:t>
                      </a:r>
                    </a:p>
                  </a:txBody>
                  <a:tcPr/>
                </a:tc>
                <a:tc>
                  <a:txBody>
                    <a:bodyPr/>
                    <a:lstStyle/>
                    <a:p>
                      <a:r>
                        <a:rPr lang="es-CO" sz="1600" b="1" dirty="0">
                          <a:latin typeface="Malgun Gothic" panose="020B0503020000020004" pitchFamily="34" charset="-127"/>
                          <a:ea typeface="Malgun Gothic" panose="020B0503020000020004" pitchFamily="34" charset="-127"/>
                        </a:rPr>
                        <a:t>19</a:t>
                      </a:r>
                    </a:p>
                    <a:p>
                      <a:r>
                        <a:rPr lang="es-CO" sz="1400" b="0" dirty="0">
                          <a:latin typeface="Malgun Gothic" panose="020B0503020000020004" pitchFamily="34" charset="-127"/>
                          <a:ea typeface="Malgun Gothic" panose="020B0503020000020004" pitchFamily="34" charset="-127"/>
                        </a:rPr>
                        <a:t>Nineteenth</a:t>
                      </a:r>
                    </a:p>
                  </a:txBody>
                  <a:tcPr/>
                </a:tc>
                <a:tc>
                  <a:txBody>
                    <a:bodyPr/>
                    <a:lstStyle/>
                    <a:p>
                      <a:r>
                        <a:rPr lang="es-CO" sz="1600" b="1" dirty="0">
                          <a:latin typeface="Malgun Gothic" panose="020B0503020000020004" pitchFamily="34" charset="-127"/>
                          <a:ea typeface="Malgun Gothic" panose="020B0503020000020004" pitchFamily="34" charset="-127"/>
                        </a:rPr>
                        <a:t>20</a:t>
                      </a:r>
                    </a:p>
                    <a:p>
                      <a:r>
                        <a:rPr lang="es-CO" sz="1400" b="0" dirty="0">
                          <a:latin typeface="Malgun Gothic" panose="020B0503020000020004" pitchFamily="34" charset="-127"/>
                          <a:ea typeface="Malgun Gothic" panose="020B0503020000020004" pitchFamily="34" charset="-127"/>
                        </a:rPr>
                        <a:t>Twentieth</a:t>
                      </a:r>
                    </a:p>
                  </a:txBody>
                  <a:tcPr/>
                </a:tc>
                <a:extLst>
                  <a:ext uri="{0D108BD9-81ED-4DB2-BD59-A6C34878D82A}">
                    <a16:rowId xmlns:a16="http://schemas.microsoft.com/office/drawing/2014/main" val="3694438047"/>
                  </a:ext>
                </a:extLst>
              </a:tr>
              <a:tr h="833311">
                <a:tc>
                  <a:txBody>
                    <a:bodyPr/>
                    <a:lstStyle/>
                    <a:p>
                      <a:r>
                        <a:rPr lang="es-CO" sz="1600" b="1" dirty="0">
                          <a:latin typeface="Malgun Gothic" panose="020B0503020000020004" pitchFamily="34" charset="-127"/>
                          <a:ea typeface="Malgun Gothic" panose="020B0503020000020004" pitchFamily="34" charset="-127"/>
                        </a:rPr>
                        <a:t>21</a:t>
                      </a:r>
                    </a:p>
                    <a:p>
                      <a:r>
                        <a:rPr lang="es-CO" sz="1400" b="0" dirty="0">
                          <a:latin typeface="Malgun Gothic" panose="020B0503020000020004" pitchFamily="34" charset="-127"/>
                          <a:ea typeface="Malgun Gothic" panose="020B0503020000020004" pitchFamily="34" charset="-127"/>
                        </a:rPr>
                        <a:t>Twenty-first</a:t>
                      </a:r>
                    </a:p>
                  </a:txBody>
                  <a:tcPr/>
                </a:tc>
                <a:tc>
                  <a:txBody>
                    <a:bodyPr/>
                    <a:lstStyle/>
                    <a:p>
                      <a:r>
                        <a:rPr lang="es-CO" sz="1600" b="1" dirty="0">
                          <a:latin typeface="Malgun Gothic" panose="020B0503020000020004" pitchFamily="34" charset="-127"/>
                          <a:ea typeface="Malgun Gothic" panose="020B0503020000020004" pitchFamily="34" charset="-127"/>
                        </a:rPr>
                        <a:t>22</a:t>
                      </a:r>
                    </a:p>
                    <a:p>
                      <a:r>
                        <a:rPr lang="es-CO" sz="1400" b="0" dirty="0">
                          <a:latin typeface="Malgun Gothic" panose="020B0503020000020004" pitchFamily="34" charset="-127"/>
                          <a:ea typeface="Malgun Gothic" panose="020B0503020000020004" pitchFamily="34" charset="-127"/>
                        </a:rPr>
                        <a:t>Twenty- second</a:t>
                      </a:r>
                    </a:p>
                  </a:txBody>
                  <a:tcPr/>
                </a:tc>
                <a:tc>
                  <a:txBody>
                    <a:bodyPr/>
                    <a:lstStyle/>
                    <a:p>
                      <a:r>
                        <a:rPr lang="es-CO" sz="1600" b="1" dirty="0">
                          <a:latin typeface="Malgun Gothic" panose="020B0503020000020004" pitchFamily="34" charset="-127"/>
                          <a:ea typeface="Malgun Gothic" panose="020B0503020000020004" pitchFamily="34" charset="-127"/>
                        </a:rPr>
                        <a:t>23</a:t>
                      </a:r>
                    </a:p>
                    <a:p>
                      <a:r>
                        <a:rPr lang="es-CO" sz="1400" b="0" dirty="0">
                          <a:latin typeface="Malgun Gothic" panose="020B0503020000020004" pitchFamily="34" charset="-127"/>
                          <a:ea typeface="Malgun Gothic" panose="020B0503020000020004" pitchFamily="34" charset="-127"/>
                        </a:rPr>
                        <a:t>Twenty third</a:t>
                      </a:r>
                    </a:p>
                  </a:txBody>
                  <a:tcPr/>
                </a:tc>
                <a:tc>
                  <a:txBody>
                    <a:bodyPr/>
                    <a:lstStyle/>
                    <a:p>
                      <a:r>
                        <a:rPr lang="es-CO" sz="1600" b="1" dirty="0">
                          <a:latin typeface="Malgun Gothic" panose="020B0503020000020004" pitchFamily="34" charset="-127"/>
                          <a:ea typeface="Malgun Gothic" panose="020B0503020000020004" pitchFamily="34" charset="-127"/>
                        </a:rPr>
                        <a:t>24</a:t>
                      </a:r>
                    </a:p>
                    <a:p>
                      <a:r>
                        <a:rPr lang="es-CO" sz="1400" b="0" dirty="0">
                          <a:latin typeface="Malgun Gothic" panose="020B0503020000020004" pitchFamily="34" charset="-127"/>
                          <a:ea typeface="Malgun Gothic" panose="020B0503020000020004" pitchFamily="34" charset="-127"/>
                        </a:rPr>
                        <a:t>Twenty-fourth</a:t>
                      </a:r>
                    </a:p>
                  </a:txBody>
                  <a:tcPr/>
                </a:tc>
                <a:tc>
                  <a:txBody>
                    <a:bodyPr/>
                    <a:lstStyle/>
                    <a:p>
                      <a:r>
                        <a:rPr lang="es-CO" sz="1600" b="1" dirty="0">
                          <a:latin typeface="Malgun Gothic" panose="020B0503020000020004" pitchFamily="34" charset="-127"/>
                          <a:ea typeface="Malgun Gothic" panose="020B0503020000020004" pitchFamily="34" charset="-127"/>
                        </a:rPr>
                        <a:t>25</a:t>
                      </a:r>
                    </a:p>
                    <a:p>
                      <a:r>
                        <a:rPr lang="es-CO" sz="1400" b="0" dirty="0">
                          <a:latin typeface="Malgun Gothic" panose="020B0503020000020004" pitchFamily="34" charset="-127"/>
                          <a:ea typeface="Malgun Gothic" panose="020B0503020000020004" pitchFamily="34" charset="-127"/>
                        </a:rPr>
                        <a:t>Twenty-fifth</a:t>
                      </a:r>
                    </a:p>
                  </a:txBody>
                  <a:tcPr/>
                </a:tc>
                <a:tc>
                  <a:txBody>
                    <a:bodyPr/>
                    <a:lstStyle/>
                    <a:p>
                      <a:r>
                        <a:rPr lang="es-CO" sz="1600" b="1" dirty="0">
                          <a:latin typeface="Malgun Gothic" panose="020B0503020000020004" pitchFamily="34" charset="-127"/>
                          <a:ea typeface="Malgun Gothic" panose="020B0503020000020004" pitchFamily="34" charset="-127"/>
                        </a:rPr>
                        <a:t>26</a:t>
                      </a:r>
                    </a:p>
                    <a:p>
                      <a:r>
                        <a:rPr lang="es-CO" sz="1400" b="0" dirty="0">
                          <a:latin typeface="Malgun Gothic" panose="020B0503020000020004" pitchFamily="34" charset="-127"/>
                          <a:ea typeface="Malgun Gothic" panose="020B0503020000020004" pitchFamily="34" charset="-127"/>
                        </a:rPr>
                        <a:t>Twenty-sixth</a:t>
                      </a:r>
                    </a:p>
                  </a:txBody>
                  <a:tcPr/>
                </a:tc>
                <a:tc>
                  <a:txBody>
                    <a:bodyPr/>
                    <a:lstStyle/>
                    <a:p>
                      <a:r>
                        <a:rPr lang="es-CO" sz="1600" b="1" dirty="0">
                          <a:latin typeface="Malgun Gothic" panose="020B0503020000020004" pitchFamily="34" charset="-127"/>
                          <a:ea typeface="Malgun Gothic" panose="020B0503020000020004" pitchFamily="34" charset="-127"/>
                        </a:rPr>
                        <a:t>27</a:t>
                      </a:r>
                      <a:r>
                        <a:rPr lang="es-CO" sz="1400" b="0" dirty="0">
                          <a:latin typeface="Malgun Gothic" panose="020B0503020000020004" pitchFamily="34" charset="-127"/>
                          <a:ea typeface="Malgun Gothic" panose="020B0503020000020004" pitchFamily="34" charset="-127"/>
                        </a:rPr>
                        <a:t>    Twenty-seventh</a:t>
                      </a:r>
                    </a:p>
                  </a:txBody>
                  <a:tcPr/>
                </a:tc>
                <a:extLst>
                  <a:ext uri="{0D108BD9-81ED-4DB2-BD59-A6C34878D82A}">
                    <a16:rowId xmlns:a16="http://schemas.microsoft.com/office/drawing/2014/main" val="2349556274"/>
                  </a:ext>
                </a:extLst>
              </a:tr>
              <a:tr h="833311">
                <a:tc>
                  <a:txBody>
                    <a:bodyPr/>
                    <a:lstStyle/>
                    <a:p>
                      <a:r>
                        <a:rPr lang="es-CO" sz="1600" b="1" dirty="0">
                          <a:latin typeface="Malgun Gothic" panose="020B0503020000020004" pitchFamily="34" charset="-127"/>
                          <a:ea typeface="Malgun Gothic" panose="020B0503020000020004" pitchFamily="34" charset="-127"/>
                        </a:rPr>
                        <a:t>28</a:t>
                      </a:r>
                    </a:p>
                    <a:p>
                      <a:r>
                        <a:rPr lang="es-CO" sz="1400" b="0" dirty="0">
                          <a:latin typeface="Malgun Gothic" panose="020B0503020000020004" pitchFamily="34" charset="-127"/>
                          <a:ea typeface="Malgun Gothic" panose="020B0503020000020004" pitchFamily="34" charset="-127"/>
                        </a:rPr>
                        <a:t>Twenty- eighth</a:t>
                      </a:r>
                    </a:p>
                  </a:txBody>
                  <a:tcPr/>
                </a:tc>
                <a:tc>
                  <a:txBody>
                    <a:bodyPr/>
                    <a:lstStyle/>
                    <a:p>
                      <a:r>
                        <a:rPr lang="es-CO" sz="1600" b="1" dirty="0">
                          <a:latin typeface="Malgun Gothic" panose="020B0503020000020004" pitchFamily="34" charset="-127"/>
                          <a:ea typeface="Malgun Gothic" panose="020B0503020000020004" pitchFamily="34" charset="-127"/>
                        </a:rPr>
                        <a:t>29</a:t>
                      </a:r>
                    </a:p>
                    <a:p>
                      <a:r>
                        <a:rPr lang="es-CO" sz="1400" b="0" dirty="0">
                          <a:latin typeface="Malgun Gothic" panose="020B0503020000020004" pitchFamily="34" charset="-127"/>
                          <a:ea typeface="Malgun Gothic" panose="020B0503020000020004" pitchFamily="34" charset="-127"/>
                        </a:rPr>
                        <a:t>Twenty-ninth</a:t>
                      </a:r>
                    </a:p>
                  </a:txBody>
                  <a:tcPr/>
                </a:tc>
                <a:tc>
                  <a:txBody>
                    <a:bodyPr/>
                    <a:lstStyle/>
                    <a:p>
                      <a:r>
                        <a:rPr lang="es-CO" sz="1600" b="1" dirty="0">
                          <a:latin typeface="Malgun Gothic" panose="020B0503020000020004" pitchFamily="34" charset="-127"/>
                          <a:ea typeface="Malgun Gothic" panose="020B0503020000020004" pitchFamily="34" charset="-127"/>
                        </a:rPr>
                        <a:t>30</a:t>
                      </a:r>
                    </a:p>
                    <a:p>
                      <a:r>
                        <a:rPr lang="es-CO" sz="1400" b="0" dirty="0">
                          <a:latin typeface="Malgun Gothic" panose="020B0503020000020004" pitchFamily="34" charset="-127"/>
                          <a:ea typeface="Malgun Gothic" panose="020B0503020000020004" pitchFamily="34" charset="-127"/>
                        </a:rPr>
                        <a:t>Thirtieth</a:t>
                      </a:r>
                    </a:p>
                  </a:txBody>
                  <a:tcPr/>
                </a:tc>
                <a:tc>
                  <a:txBody>
                    <a:bodyPr/>
                    <a:lstStyle/>
                    <a:p>
                      <a:r>
                        <a:rPr lang="es-CO" sz="1600" b="1" dirty="0">
                          <a:latin typeface="Malgun Gothic" panose="020B0503020000020004" pitchFamily="34" charset="-127"/>
                          <a:ea typeface="Malgun Gothic" panose="020B0503020000020004" pitchFamily="34" charset="-127"/>
                        </a:rPr>
                        <a:t>31</a:t>
                      </a:r>
                    </a:p>
                    <a:p>
                      <a:r>
                        <a:rPr lang="es-CO" sz="1400" b="0" dirty="0">
                          <a:latin typeface="Malgun Gothic" panose="020B0503020000020004" pitchFamily="34" charset="-127"/>
                          <a:ea typeface="Malgun Gothic" panose="020B0503020000020004" pitchFamily="34" charset="-127"/>
                        </a:rPr>
                        <a:t>Thirty-first</a:t>
                      </a:r>
                    </a:p>
                  </a:txBody>
                  <a:tcPr/>
                </a:tc>
                <a:tc>
                  <a:txBody>
                    <a:bodyPr/>
                    <a:lstStyle/>
                    <a:p>
                      <a:endParaRPr lang="es-CO" sz="1400" b="0" dirty="0">
                        <a:latin typeface="Malgun Gothic" panose="020B0503020000020004" pitchFamily="34" charset="-127"/>
                        <a:ea typeface="Malgun Gothic" panose="020B0503020000020004" pitchFamily="34" charset="-127"/>
                      </a:endParaRPr>
                    </a:p>
                  </a:txBody>
                  <a:tcPr/>
                </a:tc>
                <a:tc>
                  <a:txBody>
                    <a:bodyPr/>
                    <a:lstStyle/>
                    <a:p>
                      <a:endParaRPr lang="es-CO" sz="1400" b="0" dirty="0">
                        <a:latin typeface="Malgun Gothic" panose="020B0503020000020004" pitchFamily="34" charset="-127"/>
                        <a:ea typeface="Malgun Gothic" panose="020B0503020000020004" pitchFamily="34" charset="-127"/>
                      </a:endParaRPr>
                    </a:p>
                  </a:txBody>
                  <a:tcPr/>
                </a:tc>
                <a:tc>
                  <a:txBody>
                    <a:bodyPr/>
                    <a:lstStyle/>
                    <a:p>
                      <a:endParaRPr lang="es-CO" sz="1400" b="0" dirty="0">
                        <a:latin typeface="Malgun Gothic" panose="020B0503020000020004" pitchFamily="34" charset="-127"/>
                        <a:ea typeface="Malgun Gothic" panose="020B0503020000020004" pitchFamily="34" charset="-127"/>
                      </a:endParaRPr>
                    </a:p>
                  </a:txBody>
                  <a:tcPr/>
                </a:tc>
                <a:extLst>
                  <a:ext uri="{0D108BD9-81ED-4DB2-BD59-A6C34878D82A}">
                    <a16:rowId xmlns:a16="http://schemas.microsoft.com/office/drawing/2014/main" val="2238393413"/>
                  </a:ext>
                </a:extLst>
              </a:tr>
            </a:tbl>
          </a:graphicData>
        </a:graphic>
      </p:graphicFrame>
      <p:pic>
        <p:nvPicPr>
          <p:cNvPr id="2" name="Imagen 1">
            <a:extLst>
              <a:ext uri="{FF2B5EF4-FFF2-40B4-BE49-F238E27FC236}">
                <a16:creationId xmlns:a16="http://schemas.microsoft.com/office/drawing/2014/main" id="{3BEE2DA9-8DFF-442C-9BA0-8798ED6E967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43601" y="5238315"/>
            <a:ext cx="2668770" cy="1619685"/>
          </a:xfrm>
          <a:prstGeom prst="rect">
            <a:avLst/>
          </a:prstGeom>
        </p:spPr>
      </p:pic>
      <p:pic>
        <p:nvPicPr>
          <p:cNvPr id="3" name="Imagen 2">
            <a:extLst>
              <a:ext uri="{FF2B5EF4-FFF2-40B4-BE49-F238E27FC236}">
                <a16:creationId xmlns:a16="http://schemas.microsoft.com/office/drawing/2014/main" id="{36ABD64D-7C68-4297-B64C-C07CFB447ED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13320" y="2026543"/>
            <a:ext cx="786809" cy="529529"/>
          </a:xfrm>
          <a:prstGeom prst="rect">
            <a:avLst/>
          </a:prstGeom>
          <a:effectLst/>
        </p:spPr>
      </p:pic>
      <p:pic>
        <p:nvPicPr>
          <p:cNvPr id="5" name="Imagen 4">
            <a:extLst>
              <a:ext uri="{FF2B5EF4-FFF2-40B4-BE49-F238E27FC236}">
                <a16:creationId xmlns:a16="http://schemas.microsoft.com/office/drawing/2014/main" id="{7DFABBA8-8EE5-45D6-8C89-DB83635BB1D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 y="5285102"/>
            <a:ext cx="2296633" cy="1545653"/>
          </a:xfrm>
          <a:prstGeom prst="rect">
            <a:avLst/>
          </a:prstGeom>
          <a:effectLst/>
        </p:spPr>
      </p:pic>
      <p:pic>
        <p:nvPicPr>
          <p:cNvPr id="6" name="Imagen 5">
            <a:extLst>
              <a:ext uri="{FF2B5EF4-FFF2-40B4-BE49-F238E27FC236}">
                <a16:creationId xmlns:a16="http://schemas.microsoft.com/office/drawing/2014/main" id="{8AC46CFF-79D2-4C3D-A7D4-3A8740EF734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718697" y="76798"/>
            <a:ext cx="3338623" cy="1949746"/>
          </a:xfrm>
          <a:prstGeom prst="rect">
            <a:avLst/>
          </a:prstGeom>
        </p:spPr>
      </p:pic>
      <p:sp>
        <p:nvSpPr>
          <p:cNvPr id="8" name="CuadroTexto 7">
            <a:extLst>
              <a:ext uri="{FF2B5EF4-FFF2-40B4-BE49-F238E27FC236}">
                <a16:creationId xmlns:a16="http://schemas.microsoft.com/office/drawing/2014/main" id="{DD1EA58F-0FCB-4F2D-81BB-C35928AE88DC}"/>
              </a:ext>
            </a:extLst>
          </p:cNvPr>
          <p:cNvSpPr txBox="1"/>
          <p:nvPr/>
        </p:nvSpPr>
        <p:spPr>
          <a:xfrm>
            <a:off x="8718697" y="5238315"/>
            <a:ext cx="3473303" cy="369332"/>
          </a:xfrm>
          <a:prstGeom prst="rect">
            <a:avLst/>
          </a:prstGeom>
          <a:noFill/>
        </p:spPr>
        <p:txBody>
          <a:bodyPr wrap="square" rtlCol="0">
            <a:prstTxWarp prst="textDeflateBottom">
              <a:avLst/>
            </a:prstTxWarp>
            <a:spAutoFit/>
          </a:bodyPr>
          <a:lstStyle/>
          <a:p>
            <a:r>
              <a:rPr lang="es-ES" sz="700" dirty="0">
                <a:solidFill>
                  <a:srgbClr val="00B050"/>
                </a:solidFill>
              </a:rPr>
              <a:t>Ruta a los monumentos de las aves</a:t>
            </a:r>
            <a:endParaRPr lang="es-CO" sz="700" dirty="0">
              <a:solidFill>
                <a:srgbClr val="00B050"/>
              </a:solidFill>
            </a:endParaRPr>
          </a:p>
        </p:txBody>
      </p:sp>
      <p:sp>
        <p:nvSpPr>
          <p:cNvPr id="9" name="CuadroTexto 8">
            <a:extLst>
              <a:ext uri="{FF2B5EF4-FFF2-40B4-BE49-F238E27FC236}">
                <a16:creationId xmlns:a16="http://schemas.microsoft.com/office/drawing/2014/main" id="{C7E5DE4A-3089-4457-8A48-F1406EA2ABAA}"/>
              </a:ext>
            </a:extLst>
          </p:cNvPr>
          <p:cNvSpPr txBox="1"/>
          <p:nvPr/>
        </p:nvSpPr>
        <p:spPr>
          <a:xfrm>
            <a:off x="8718697" y="5770510"/>
            <a:ext cx="3390017" cy="338554"/>
          </a:xfrm>
          <a:prstGeom prst="rect">
            <a:avLst/>
          </a:prstGeom>
          <a:noFill/>
        </p:spPr>
        <p:txBody>
          <a:bodyPr wrap="square" rtlCol="0">
            <a:prstTxWarp prst="textInflateBottom">
              <a:avLst/>
            </a:prstTxWarp>
            <a:spAutoFit/>
          </a:bodyPr>
          <a:lstStyle/>
          <a:p>
            <a:r>
              <a:rPr lang="en-US" sz="1600" dirty="0">
                <a:ln>
                  <a:solidFill>
                    <a:srgbClr val="0070C0"/>
                  </a:solidFill>
                </a:ln>
              </a:rPr>
              <a:t>Route to the monuments of the birds</a:t>
            </a:r>
            <a:endParaRPr lang="es-CO" sz="1600" dirty="0">
              <a:ln>
                <a:solidFill>
                  <a:srgbClr val="0070C0"/>
                </a:solidFill>
              </a:ln>
            </a:endParaRPr>
          </a:p>
        </p:txBody>
      </p:sp>
      <p:sp>
        <p:nvSpPr>
          <p:cNvPr id="14" name="CuadroTexto 13">
            <a:extLst>
              <a:ext uri="{FF2B5EF4-FFF2-40B4-BE49-F238E27FC236}">
                <a16:creationId xmlns:a16="http://schemas.microsoft.com/office/drawing/2014/main" id="{1309968B-FB99-4672-86A9-46C0B5E466EE}"/>
              </a:ext>
            </a:extLst>
          </p:cNvPr>
          <p:cNvSpPr txBox="1"/>
          <p:nvPr/>
        </p:nvSpPr>
        <p:spPr>
          <a:xfrm>
            <a:off x="2296632" y="5171694"/>
            <a:ext cx="3540643" cy="461665"/>
          </a:xfrm>
          <a:prstGeom prst="rect">
            <a:avLst/>
          </a:prstGeom>
          <a:noFill/>
        </p:spPr>
        <p:txBody>
          <a:bodyPr wrap="square" rtlCol="0">
            <a:spAutoFit/>
          </a:bodyPr>
          <a:lstStyle/>
          <a:p>
            <a:r>
              <a:rPr lang="es-ES" sz="1200" dirty="0">
                <a:solidFill>
                  <a:srgbClr val="00B050"/>
                </a:solidFill>
              </a:rPr>
              <a:t>El noveno día de enero se celebra el maravilloso día del colibrí</a:t>
            </a:r>
            <a:endParaRPr lang="es-CO" sz="1200" dirty="0">
              <a:solidFill>
                <a:srgbClr val="00B050"/>
              </a:solidFill>
            </a:endParaRPr>
          </a:p>
        </p:txBody>
      </p:sp>
      <p:sp>
        <p:nvSpPr>
          <p:cNvPr id="17" name="CuadroTexto 16">
            <a:extLst>
              <a:ext uri="{FF2B5EF4-FFF2-40B4-BE49-F238E27FC236}">
                <a16:creationId xmlns:a16="http://schemas.microsoft.com/office/drawing/2014/main" id="{77204338-8F15-42F8-A9FF-FCBC79E5AB5B}"/>
              </a:ext>
            </a:extLst>
          </p:cNvPr>
          <p:cNvSpPr txBox="1"/>
          <p:nvPr/>
        </p:nvSpPr>
        <p:spPr>
          <a:xfrm>
            <a:off x="2296631" y="5697684"/>
            <a:ext cx="3540643" cy="461665"/>
          </a:xfrm>
          <a:prstGeom prst="rect">
            <a:avLst/>
          </a:prstGeom>
          <a:noFill/>
        </p:spPr>
        <p:txBody>
          <a:bodyPr wrap="square" rtlCol="0">
            <a:spAutoFit/>
          </a:bodyPr>
          <a:lstStyle/>
          <a:p>
            <a:r>
              <a:rPr lang="en-US" sz="1200" dirty="0">
                <a:solidFill>
                  <a:srgbClr val="0070C0"/>
                </a:solidFill>
              </a:rPr>
              <a:t>The ninth day of January is celebrated the wonderful day of the hummingbird</a:t>
            </a:r>
            <a:endParaRPr lang="es-CO" sz="1200" dirty="0">
              <a:solidFill>
                <a:srgbClr val="0070C0"/>
              </a:solidFill>
            </a:endParaRPr>
          </a:p>
        </p:txBody>
      </p:sp>
      <p:sp>
        <p:nvSpPr>
          <p:cNvPr id="18" name="CuadroTexto 17">
            <a:extLst>
              <a:ext uri="{FF2B5EF4-FFF2-40B4-BE49-F238E27FC236}">
                <a16:creationId xmlns:a16="http://schemas.microsoft.com/office/drawing/2014/main" id="{9221686A-88E0-468C-82B8-FF5FDC39408D}"/>
              </a:ext>
            </a:extLst>
          </p:cNvPr>
          <p:cNvSpPr txBox="1"/>
          <p:nvPr/>
        </p:nvSpPr>
        <p:spPr>
          <a:xfrm>
            <a:off x="8718696" y="2120299"/>
            <a:ext cx="3338623" cy="2970044"/>
          </a:xfrm>
          <a:prstGeom prst="rect">
            <a:avLst/>
          </a:prstGeom>
          <a:noFill/>
        </p:spPr>
        <p:txBody>
          <a:bodyPr wrap="square" rtlCol="0">
            <a:spAutoFit/>
          </a:bodyPr>
          <a:lstStyle/>
          <a:p>
            <a:pPr algn="just"/>
            <a:r>
              <a:rPr lang="es-ES" sz="1100" dirty="0"/>
              <a:t>Gracias al buen clima que hace en San Francisquito durante todo el año, tenemos la oportunidad de tener una gran variedad de flores durante los doce mese del año, lo cual brinda a los colibrís el habitad perfecta para que puedan subsistir y por esto podemos disfrutar de su hermosa presencia, por lo cual se decidió conmemorar un día para celebrarlo.</a:t>
            </a:r>
          </a:p>
          <a:p>
            <a:endParaRPr lang="es-CO" sz="1100" dirty="0"/>
          </a:p>
          <a:p>
            <a:pPr algn="just"/>
            <a:r>
              <a:rPr lang="en-US" sz="1100" dirty="0"/>
              <a:t>Thanks to the good climate that makes in San Francisquito throughout the year, we have the opportunity to have a wide variety of flowers during the twelve months of the year, which gives hummingbirds the perfect habitat for them to survive and therefore we can enjoy its beautiful presence, for which it was decided to commemorate a day to celebrate it.</a:t>
            </a:r>
            <a:endParaRPr lang="es-CO" sz="1100" dirty="0"/>
          </a:p>
          <a:p>
            <a:endParaRPr lang="es-CO" sz="1100" dirty="0"/>
          </a:p>
        </p:txBody>
      </p:sp>
    </p:spTree>
    <p:extLst>
      <p:ext uri="{BB962C8B-B14F-4D97-AF65-F5344CB8AC3E}">
        <p14:creationId xmlns:p14="http://schemas.microsoft.com/office/powerpoint/2010/main" val="222289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AF7E53F1-7DB1-41B7-9D3D-7F04399D92D7}"/>
              </a:ext>
            </a:extLst>
          </p:cNvPr>
          <p:cNvGraphicFramePr>
            <a:graphicFrameLocks noGrp="1"/>
          </p:cNvGraphicFramePr>
          <p:nvPr>
            <p:extLst>
              <p:ext uri="{D42A27DB-BD31-4B8C-83A1-F6EECF244321}">
                <p14:modId xmlns:p14="http://schemas.microsoft.com/office/powerpoint/2010/main" val="1470185347"/>
              </p:ext>
            </p:extLst>
          </p:nvPr>
        </p:nvGraphicFramePr>
        <p:xfrm>
          <a:off x="0" y="0"/>
          <a:ext cx="8612371" cy="5050467"/>
        </p:xfrm>
        <a:graphic>
          <a:graphicData uri="http://schemas.openxmlformats.org/drawingml/2006/table">
            <a:tbl>
              <a:tblPr firstRow="1" bandRow="1">
                <a:tableStyleId>{5C22544A-7EE6-4342-B048-85BDC9FD1C3A}</a:tableStyleId>
              </a:tblPr>
              <a:tblGrid>
                <a:gridCol w="1297172">
                  <a:extLst>
                    <a:ext uri="{9D8B030D-6E8A-4147-A177-3AD203B41FA5}">
                      <a16:colId xmlns:a16="http://schemas.microsoft.com/office/drawing/2014/main" val="131176416"/>
                    </a:ext>
                  </a:extLst>
                </a:gridCol>
                <a:gridCol w="1210360">
                  <a:extLst>
                    <a:ext uri="{9D8B030D-6E8A-4147-A177-3AD203B41FA5}">
                      <a16:colId xmlns:a16="http://schemas.microsoft.com/office/drawing/2014/main" val="1773617828"/>
                    </a:ext>
                  </a:extLst>
                </a:gridCol>
                <a:gridCol w="1267026">
                  <a:extLst>
                    <a:ext uri="{9D8B030D-6E8A-4147-A177-3AD203B41FA5}">
                      <a16:colId xmlns:a16="http://schemas.microsoft.com/office/drawing/2014/main" val="720628673"/>
                    </a:ext>
                  </a:extLst>
                </a:gridCol>
                <a:gridCol w="1360968">
                  <a:extLst>
                    <a:ext uri="{9D8B030D-6E8A-4147-A177-3AD203B41FA5}">
                      <a16:colId xmlns:a16="http://schemas.microsoft.com/office/drawing/2014/main" val="308348711"/>
                    </a:ext>
                  </a:extLst>
                </a:gridCol>
                <a:gridCol w="1148316">
                  <a:extLst>
                    <a:ext uri="{9D8B030D-6E8A-4147-A177-3AD203B41FA5}">
                      <a16:colId xmlns:a16="http://schemas.microsoft.com/office/drawing/2014/main" val="1122708617"/>
                    </a:ext>
                  </a:extLst>
                </a:gridCol>
                <a:gridCol w="1098190">
                  <a:extLst>
                    <a:ext uri="{9D8B030D-6E8A-4147-A177-3AD203B41FA5}">
                      <a16:colId xmlns:a16="http://schemas.microsoft.com/office/drawing/2014/main" val="2990152582"/>
                    </a:ext>
                  </a:extLst>
                </a:gridCol>
                <a:gridCol w="1230339">
                  <a:extLst>
                    <a:ext uri="{9D8B030D-6E8A-4147-A177-3AD203B41FA5}">
                      <a16:colId xmlns:a16="http://schemas.microsoft.com/office/drawing/2014/main" val="2174825471"/>
                    </a:ext>
                  </a:extLst>
                </a:gridCol>
              </a:tblGrid>
              <a:tr h="553644">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2800" b="1" cap="none" spc="0" dirty="0">
                          <a:ln w="0"/>
                          <a:solidFill>
                            <a:srgbClr val="00B050"/>
                          </a:solidFill>
                          <a:effectLst>
                            <a:reflection blurRad="6350" stA="53000" endA="300" endPos="35500" dir="5400000" sy="-90000" algn="bl" rotWithShape="0"/>
                          </a:effectLst>
                          <a:latin typeface="Arial Rounded MT Bold" panose="020F0704030504030204" pitchFamily="34" charset="0"/>
                        </a:rPr>
                        <a:t>FEBRERO / FEBRUARY   2019   </a:t>
                      </a:r>
                      <a:r>
                        <a:rPr lang="es-CO" sz="1200" b="1" cap="none" spc="0" dirty="0">
                          <a:ln w="0"/>
                          <a:solidFill>
                            <a:srgbClr val="00B050"/>
                          </a:solidFill>
                          <a:effectLst>
                            <a:reflection blurRad="6350" stA="53000" endA="300" endPos="35500" dir="5400000" sy="-90000" algn="bl" rotWithShape="0"/>
                          </a:effectLst>
                          <a:latin typeface="Arial Rounded MT Bold" panose="020F0704030504030204" pitchFamily="34" charset="0"/>
                        </a:rPr>
                        <a:t>Mes de las aves/ Month of the birds </a:t>
                      </a:r>
                      <a:endParaRPr lang="es-CO" sz="1400" dirty="0">
                        <a:solidFill>
                          <a:srgbClr val="00B050"/>
                        </a:solidFill>
                        <a:latin typeface="Arial Rounded MT Bold" panose="020F0704030504030204" pitchFamily="34" charset="0"/>
                      </a:endParaRPr>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extLst>
                  <a:ext uri="{0D108BD9-81ED-4DB2-BD59-A6C34878D82A}">
                    <a16:rowId xmlns:a16="http://schemas.microsoft.com/office/drawing/2014/main" val="3466669094"/>
                  </a:ext>
                </a:extLst>
              </a:tr>
              <a:tr h="786758">
                <a:tc>
                  <a:txBody>
                    <a:bodyPr/>
                    <a:lstStyle/>
                    <a:p>
                      <a:r>
                        <a:rPr lang="es-CO" sz="1400" dirty="0"/>
                        <a:t>LUNES                 MONDAY</a:t>
                      </a:r>
                    </a:p>
                  </a:txBody>
                  <a:tcPr/>
                </a:tc>
                <a:tc>
                  <a:txBody>
                    <a:bodyPr/>
                    <a:lstStyle/>
                    <a:p>
                      <a:r>
                        <a:rPr lang="es-CO" sz="1400" dirty="0"/>
                        <a:t>MARTES   TUESDAY</a:t>
                      </a:r>
                    </a:p>
                  </a:txBody>
                  <a:tcPr/>
                </a:tc>
                <a:tc>
                  <a:txBody>
                    <a:bodyPr/>
                    <a:lstStyle/>
                    <a:p>
                      <a:r>
                        <a:rPr lang="es-CO" sz="1400" dirty="0"/>
                        <a:t>MIÉRCOLES  WEDNESDAY</a:t>
                      </a:r>
                    </a:p>
                  </a:txBody>
                  <a:tcPr/>
                </a:tc>
                <a:tc>
                  <a:txBody>
                    <a:bodyPr/>
                    <a:lstStyle/>
                    <a:p>
                      <a:r>
                        <a:rPr lang="es-CO" sz="1400" dirty="0"/>
                        <a:t>JUEVES THURSDAY</a:t>
                      </a:r>
                    </a:p>
                  </a:txBody>
                  <a:tcPr/>
                </a:tc>
                <a:tc>
                  <a:txBody>
                    <a:bodyPr/>
                    <a:lstStyle/>
                    <a:p>
                      <a:r>
                        <a:rPr lang="es-CO" sz="1400" dirty="0"/>
                        <a:t>VIERNES            FRIDAY</a:t>
                      </a:r>
                    </a:p>
                  </a:txBody>
                  <a:tcPr/>
                </a:tc>
                <a:tc>
                  <a:txBody>
                    <a:bodyPr/>
                    <a:lstStyle/>
                    <a:p>
                      <a:r>
                        <a:rPr lang="es-CO" sz="1400" dirty="0"/>
                        <a:t>SÁBADO              SATURDAY</a:t>
                      </a:r>
                    </a:p>
                  </a:txBody>
                  <a:tcPr/>
                </a:tc>
                <a:tc>
                  <a:txBody>
                    <a:bodyPr/>
                    <a:lstStyle/>
                    <a:p>
                      <a:r>
                        <a:rPr lang="es-CO" sz="1400" dirty="0"/>
                        <a:t>DOMINGO       SUNDAY</a:t>
                      </a:r>
                    </a:p>
                  </a:txBody>
                  <a:tcPr/>
                </a:tc>
                <a:extLst>
                  <a:ext uri="{0D108BD9-81ED-4DB2-BD59-A6C34878D82A}">
                    <a16:rowId xmlns:a16="http://schemas.microsoft.com/office/drawing/2014/main" val="2121323805"/>
                  </a:ext>
                </a:extLst>
              </a:tr>
              <a:tr h="591382">
                <a:tc>
                  <a:txBody>
                    <a:bodyPr/>
                    <a:lstStyle/>
                    <a:p>
                      <a:endParaRPr lang="es-CO" sz="1200" b="0" dirty="0">
                        <a:latin typeface="Malgun Gothic" panose="020B0503020000020004" pitchFamily="34" charset="-127"/>
                        <a:ea typeface="Malgun Gothic" panose="020B0503020000020004" pitchFamily="34" charset="-127"/>
                      </a:endParaRPr>
                    </a:p>
                  </a:txBody>
                  <a:tcPr/>
                </a:tc>
                <a:tc>
                  <a:txBody>
                    <a:bodyPr/>
                    <a:lstStyle/>
                    <a:p>
                      <a:endParaRPr lang="es-CO" sz="1200" b="0" dirty="0">
                        <a:latin typeface="Malgun Gothic" panose="020B0503020000020004" pitchFamily="34" charset="-127"/>
                        <a:ea typeface="Malgun Gothic" panose="020B0503020000020004" pitchFamily="34" charset="-127"/>
                      </a:endParaRPr>
                    </a:p>
                  </a:txBody>
                  <a:tcPr/>
                </a:tc>
                <a:tc>
                  <a:txBody>
                    <a:bodyPr/>
                    <a:lstStyle/>
                    <a:p>
                      <a:endParaRPr lang="es-CO" sz="1200" b="0" dirty="0">
                        <a:latin typeface="Malgun Gothic" panose="020B0503020000020004" pitchFamily="34" charset="-127"/>
                        <a:ea typeface="Malgun Gothic" panose="020B0503020000020004" pitchFamily="34" charset="-127"/>
                      </a:endParaRPr>
                    </a:p>
                  </a:txBody>
                  <a:tcPr/>
                </a:tc>
                <a:tc>
                  <a:txBody>
                    <a:bodyPr/>
                    <a:lstStyle/>
                    <a:p>
                      <a:endParaRPr lang="es-CO" sz="1200" b="0" dirty="0">
                        <a:latin typeface="Malgun Gothic" panose="020B0503020000020004" pitchFamily="34" charset="-127"/>
                        <a:ea typeface="Malgun Gothic" panose="020B0503020000020004" pitchFamily="34" charset="-127"/>
                      </a:endParaRPr>
                    </a:p>
                  </a:txBody>
                  <a:tcPr/>
                </a:tc>
                <a:tc>
                  <a:txBody>
                    <a:bodyPr/>
                    <a:lstStyle/>
                    <a:p>
                      <a:r>
                        <a:rPr lang="es-CO" sz="1600" b="1" dirty="0">
                          <a:latin typeface="Malgun Gothic" panose="020B0503020000020004" pitchFamily="34" charset="-127"/>
                          <a:ea typeface="Malgun Gothic" panose="020B0503020000020004" pitchFamily="34" charset="-127"/>
                        </a:rPr>
                        <a:t>1</a:t>
                      </a:r>
                    </a:p>
                    <a:p>
                      <a:r>
                        <a:rPr lang="es-CO" sz="1400" b="0" dirty="0">
                          <a:latin typeface="Malgun Gothic" panose="020B0503020000020004" pitchFamily="34" charset="-127"/>
                          <a:ea typeface="Malgun Gothic" panose="020B0503020000020004" pitchFamily="34" charset="-127"/>
                        </a:rPr>
                        <a:t>First </a:t>
                      </a:r>
                    </a:p>
                  </a:txBody>
                  <a:tcPr/>
                </a:tc>
                <a:tc>
                  <a:txBody>
                    <a:bodyPr/>
                    <a:lstStyle/>
                    <a:p>
                      <a:r>
                        <a:rPr lang="es-CO" sz="1600" b="1" dirty="0">
                          <a:latin typeface="Malgun Gothic" panose="020B0503020000020004" pitchFamily="34" charset="-127"/>
                          <a:ea typeface="Malgun Gothic" panose="020B0503020000020004" pitchFamily="34" charset="-127"/>
                        </a:rPr>
                        <a:t>2</a:t>
                      </a:r>
                    </a:p>
                    <a:p>
                      <a:r>
                        <a:rPr lang="es-CO" sz="1400" b="0" dirty="0">
                          <a:latin typeface="Malgun Gothic" panose="020B0503020000020004" pitchFamily="34" charset="-127"/>
                          <a:ea typeface="Malgun Gothic" panose="020B0503020000020004" pitchFamily="34" charset="-127"/>
                        </a:rPr>
                        <a:t>Second</a:t>
                      </a:r>
                    </a:p>
                  </a:txBody>
                  <a:tcPr/>
                </a:tc>
                <a:tc>
                  <a:txBody>
                    <a:bodyPr/>
                    <a:lstStyle/>
                    <a:p>
                      <a:r>
                        <a:rPr lang="es-CO" sz="1600" b="1" dirty="0">
                          <a:latin typeface="Malgun Gothic" panose="020B0503020000020004" pitchFamily="34" charset="-127"/>
                          <a:ea typeface="Malgun Gothic" panose="020B0503020000020004" pitchFamily="34" charset="-127"/>
                        </a:rPr>
                        <a:t>3</a:t>
                      </a:r>
                    </a:p>
                    <a:p>
                      <a:r>
                        <a:rPr lang="es-CO" sz="1400" b="0" dirty="0">
                          <a:latin typeface="Malgun Gothic" panose="020B0503020000020004" pitchFamily="34" charset="-127"/>
                          <a:ea typeface="Malgun Gothic" panose="020B0503020000020004" pitchFamily="34" charset="-127"/>
                        </a:rPr>
                        <a:t>Third</a:t>
                      </a:r>
                    </a:p>
                  </a:txBody>
                  <a:tcPr/>
                </a:tc>
                <a:extLst>
                  <a:ext uri="{0D108BD9-81ED-4DB2-BD59-A6C34878D82A}">
                    <a16:rowId xmlns:a16="http://schemas.microsoft.com/office/drawing/2014/main" val="1790752851"/>
                  </a:ext>
                </a:extLst>
              </a:tr>
              <a:tr h="618750">
                <a:tc>
                  <a:txBody>
                    <a:bodyPr/>
                    <a:lstStyle/>
                    <a:p>
                      <a:r>
                        <a:rPr lang="es-CO" sz="1600" b="1" dirty="0">
                          <a:latin typeface="Malgun Gothic" panose="020B0503020000020004" pitchFamily="34" charset="-127"/>
                          <a:ea typeface="Malgun Gothic" panose="020B0503020000020004" pitchFamily="34" charset="-127"/>
                        </a:rPr>
                        <a:t>4</a:t>
                      </a:r>
                    </a:p>
                    <a:p>
                      <a:r>
                        <a:rPr lang="es-CO" sz="1400" b="0" dirty="0">
                          <a:latin typeface="Malgun Gothic" panose="020B0503020000020004" pitchFamily="34" charset="-127"/>
                          <a:ea typeface="Malgun Gothic" panose="020B0503020000020004" pitchFamily="34" charset="-127"/>
                        </a:rPr>
                        <a:t>Fourth </a:t>
                      </a:r>
                    </a:p>
                  </a:txBody>
                  <a:tcPr/>
                </a:tc>
                <a:tc>
                  <a:txBody>
                    <a:bodyPr/>
                    <a:lstStyle/>
                    <a:p>
                      <a:r>
                        <a:rPr lang="es-CO" sz="1600" b="1" dirty="0">
                          <a:latin typeface="Malgun Gothic" panose="020B0503020000020004" pitchFamily="34" charset="-127"/>
                          <a:ea typeface="Malgun Gothic" panose="020B0503020000020004" pitchFamily="34" charset="-127"/>
                        </a:rPr>
                        <a:t>5</a:t>
                      </a:r>
                    </a:p>
                    <a:p>
                      <a:r>
                        <a:rPr lang="es-CO" sz="1400" b="0" dirty="0">
                          <a:latin typeface="Malgun Gothic" panose="020B0503020000020004" pitchFamily="34" charset="-127"/>
                          <a:ea typeface="Malgun Gothic" panose="020B0503020000020004" pitchFamily="34" charset="-127"/>
                        </a:rPr>
                        <a:t>Fifth</a:t>
                      </a:r>
                    </a:p>
                  </a:txBody>
                  <a:tcPr/>
                </a:tc>
                <a:tc>
                  <a:txBody>
                    <a:bodyPr/>
                    <a:lstStyle/>
                    <a:p>
                      <a:r>
                        <a:rPr lang="es-CO" sz="1600" b="1" dirty="0">
                          <a:latin typeface="Malgun Gothic" panose="020B0503020000020004" pitchFamily="34" charset="-127"/>
                          <a:ea typeface="Malgun Gothic" panose="020B0503020000020004" pitchFamily="34" charset="-127"/>
                        </a:rPr>
                        <a:t>6</a:t>
                      </a:r>
                    </a:p>
                    <a:p>
                      <a:r>
                        <a:rPr lang="es-CO" sz="1400" b="0" dirty="0">
                          <a:latin typeface="Malgun Gothic" panose="020B0503020000020004" pitchFamily="34" charset="-127"/>
                          <a:ea typeface="Malgun Gothic" panose="020B0503020000020004" pitchFamily="34" charset="-127"/>
                        </a:rPr>
                        <a:t>sixth</a:t>
                      </a:r>
                    </a:p>
                  </a:txBody>
                  <a:tcPr/>
                </a:tc>
                <a:tc>
                  <a:txBody>
                    <a:bodyPr/>
                    <a:lstStyle/>
                    <a:p>
                      <a:r>
                        <a:rPr lang="es-CO" sz="1600" b="1" dirty="0">
                          <a:latin typeface="Malgun Gothic" panose="020B0503020000020004" pitchFamily="34" charset="-127"/>
                          <a:ea typeface="Malgun Gothic" panose="020B0503020000020004" pitchFamily="34" charset="-127"/>
                        </a:rPr>
                        <a:t>7</a:t>
                      </a:r>
                    </a:p>
                    <a:p>
                      <a:r>
                        <a:rPr lang="es-CO" sz="1400" b="0" dirty="0">
                          <a:latin typeface="Malgun Gothic" panose="020B0503020000020004" pitchFamily="34" charset="-127"/>
                          <a:ea typeface="Malgun Gothic" panose="020B0503020000020004" pitchFamily="34" charset="-127"/>
                        </a:rPr>
                        <a:t>Seventh</a:t>
                      </a:r>
                    </a:p>
                  </a:txBody>
                  <a:tcPr/>
                </a:tc>
                <a:tc>
                  <a:txBody>
                    <a:bodyPr/>
                    <a:lstStyle/>
                    <a:p>
                      <a:r>
                        <a:rPr lang="es-CO" sz="1600" b="1" dirty="0">
                          <a:latin typeface="Malgun Gothic" panose="020B0503020000020004" pitchFamily="34" charset="-127"/>
                          <a:ea typeface="Malgun Gothic" panose="020B0503020000020004" pitchFamily="34" charset="-127"/>
                        </a:rPr>
                        <a:t>8</a:t>
                      </a:r>
                    </a:p>
                    <a:p>
                      <a:r>
                        <a:rPr lang="es-CO" sz="1400" b="0" dirty="0">
                          <a:latin typeface="Malgun Gothic" panose="020B0503020000020004" pitchFamily="34" charset="-127"/>
                          <a:ea typeface="Malgun Gothic" panose="020B0503020000020004" pitchFamily="34" charset="-127"/>
                        </a:rPr>
                        <a:t>Eighth</a:t>
                      </a:r>
                    </a:p>
                  </a:txBody>
                  <a:tcPr/>
                </a:tc>
                <a:tc>
                  <a:txBody>
                    <a:bodyPr/>
                    <a:lstStyle/>
                    <a:p>
                      <a:r>
                        <a:rPr lang="es-CO" sz="1600" b="1" dirty="0">
                          <a:latin typeface="Malgun Gothic" panose="020B0503020000020004" pitchFamily="34" charset="-127"/>
                          <a:ea typeface="Malgun Gothic" panose="020B0503020000020004" pitchFamily="34" charset="-127"/>
                        </a:rPr>
                        <a:t>9</a:t>
                      </a:r>
                    </a:p>
                    <a:p>
                      <a:r>
                        <a:rPr lang="es-CO" sz="1400" b="0" dirty="0">
                          <a:latin typeface="Malgun Gothic" panose="020B0503020000020004" pitchFamily="34" charset="-127"/>
                          <a:ea typeface="Malgun Gothic" panose="020B0503020000020004" pitchFamily="34" charset="-127"/>
                        </a:rPr>
                        <a:t>Ninth</a:t>
                      </a:r>
                    </a:p>
                  </a:txBody>
                  <a:tcPr/>
                </a:tc>
                <a:tc>
                  <a:txBody>
                    <a:bodyPr/>
                    <a:lstStyle/>
                    <a:p>
                      <a:r>
                        <a:rPr lang="es-CO" sz="1600" b="1" dirty="0">
                          <a:latin typeface="Malgun Gothic" panose="020B0503020000020004" pitchFamily="34" charset="-127"/>
                          <a:ea typeface="Malgun Gothic" panose="020B0503020000020004" pitchFamily="34" charset="-127"/>
                        </a:rPr>
                        <a:t>10</a:t>
                      </a:r>
                    </a:p>
                    <a:p>
                      <a:r>
                        <a:rPr lang="es-CO" sz="1400" b="0" dirty="0">
                          <a:latin typeface="Malgun Gothic" panose="020B0503020000020004" pitchFamily="34" charset="-127"/>
                          <a:ea typeface="Malgun Gothic" panose="020B0503020000020004" pitchFamily="34" charset="-127"/>
                        </a:rPr>
                        <a:t>Tenth</a:t>
                      </a:r>
                    </a:p>
                  </a:txBody>
                  <a:tcPr/>
                </a:tc>
                <a:extLst>
                  <a:ext uri="{0D108BD9-81ED-4DB2-BD59-A6C34878D82A}">
                    <a16:rowId xmlns:a16="http://schemas.microsoft.com/office/drawing/2014/main" val="2447002745"/>
                  </a:ext>
                </a:extLst>
              </a:tr>
              <a:tr h="833311">
                <a:tc>
                  <a:txBody>
                    <a:bodyPr/>
                    <a:lstStyle/>
                    <a:p>
                      <a:r>
                        <a:rPr lang="es-CO" sz="1600" b="1" dirty="0">
                          <a:latin typeface="Malgun Gothic" panose="020B0503020000020004" pitchFamily="34" charset="-127"/>
                          <a:ea typeface="Malgun Gothic" panose="020B0503020000020004" pitchFamily="34" charset="-127"/>
                        </a:rPr>
                        <a:t>11</a:t>
                      </a:r>
                    </a:p>
                    <a:p>
                      <a:r>
                        <a:rPr lang="es-CO" sz="1400" b="0" dirty="0">
                          <a:latin typeface="Malgun Gothic" panose="020B0503020000020004" pitchFamily="34" charset="-127"/>
                          <a:ea typeface="Malgun Gothic" panose="020B0503020000020004" pitchFamily="34" charset="-127"/>
                        </a:rPr>
                        <a:t>Eleventh</a:t>
                      </a:r>
                    </a:p>
                  </a:txBody>
                  <a:tcPr/>
                </a:tc>
                <a:tc>
                  <a:txBody>
                    <a:bodyPr/>
                    <a:lstStyle/>
                    <a:p>
                      <a:r>
                        <a:rPr lang="es-CO" sz="1600" b="1" dirty="0">
                          <a:latin typeface="Malgun Gothic" panose="020B0503020000020004" pitchFamily="34" charset="-127"/>
                          <a:ea typeface="Malgun Gothic" panose="020B0503020000020004" pitchFamily="34" charset="-127"/>
                        </a:rPr>
                        <a:t>12</a:t>
                      </a:r>
                    </a:p>
                    <a:p>
                      <a:r>
                        <a:rPr lang="es-CO" sz="1400" b="0" dirty="0">
                          <a:latin typeface="Malgun Gothic" panose="020B0503020000020004" pitchFamily="34" charset="-127"/>
                          <a:ea typeface="Malgun Gothic" panose="020B0503020000020004" pitchFamily="34" charset="-127"/>
                        </a:rPr>
                        <a:t>twelfth</a:t>
                      </a:r>
                    </a:p>
                  </a:txBody>
                  <a:tcPr/>
                </a:tc>
                <a:tc>
                  <a:txBody>
                    <a:bodyPr/>
                    <a:lstStyle/>
                    <a:p>
                      <a:r>
                        <a:rPr lang="es-CO" sz="1600" b="1" dirty="0">
                          <a:latin typeface="Malgun Gothic" panose="020B0503020000020004" pitchFamily="34" charset="-127"/>
                          <a:ea typeface="Malgun Gothic" panose="020B0503020000020004" pitchFamily="34" charset="-127"/>
                        </a:rPr>
                        <a:t>13</a:t>
                      </a:r>
                    </a:p>
                    <a:p>
                      <a:r>
                        <a:rPr lang="es-CO" sz="1400" b="0" dirty="0">
                          <a:latin typeface="Malgun Gothic" panose="020B0503020000020004" pitchFamily="34" charset="-127"/>
                          <a:ea typeface="Malgun Gothic" panose="020B0503020000020004" pitchFamily="34" charset="-127"/>
                        </a:rPr>
                        <a:t>thirteenth</a:t>
                      </a:r>
                    </a:p>
                  </a:txBody>
                  <a:tcPr/>
                </a:tc>
                <a:tc>
                  <a:txBody>
                    <a:bodyPr/>
                    <a:lstStyle/>
                    <a:p>
                      <a:r>
                        <a:rPr lang="es-CO" sz="1600" b="1" dirty="0">
                          <a:latin typeface="Malgun Gothic" panose="020B0503020000020004" pitchFamily="34" charset="-127"/>
                          <a:ea typeface="Malgun Gothic" panose="020B0503020000020004" pitchFamily="34" charset="-127"/>
                        </a:rPr>
                        <a:t>14</a:t>
                      </a:r>
                    </a:p>
                    <a:p>
                      <a:r>
                        <a:rPr lang="es-CO" sz="1400" b="0" dirty="0">
                          <a:latin typeface="Malgun Gothic" panose="020B0503020000020004" pitchFamily="34" charset="-127"/>
                          <a:ea typeface="Malgun Gothic" panose="020B0503020000020004" pitchFamily="34" charset="-127"/>
                        </a:rPr>
                        <a:t>fourteenth</a:t>
                      </a:r>
                    </a:p>
                  </a:txBody>
                  <a:tcPr/>
                </a:tc>
                <a:tc>
                  <a:txBody>
                    <a:bodyPr/>
                    <a:lstStyle/>
                    <a:p>
                      <a:r>
                        <a:rPr lang="es-CO" sz="1600" b="1" dirty="0">
                          <a:latin typeface="Malgun Gothic" panose="020B0503020000020004" pitchFamily="34" charset="-127"/>
                          <a:ea typeface="Malgun Gothic" panose="020B0503020000020004" pitchFamily="34" charset="-127"/>
                        </a:rPr>
                        <a:t>15</a:t>
                      </a:r>
                    </a:p>
                    <a:p>
                      <a:r>
                        <a:rPr lang="es-CO" sz="1400" b="0" dirty="0">
                          <a:latin typeface="Malgun Gothic" panose="020B0503020000020004" pitchFamily="34" charset="-127"/>
                          <a:ea typeface="Malgun Gothic" panose="020B0503020000020004" pitchFamily="34" charset="-127"/>
                        </a:rPr>
                        <a:t>Fifteenth</a:t>
                      </a:r>
                      <a:endParaRPr lang="es-CO" sz="1200" b="0" dirty="0">
                        <a:latin typeface="Malgun Gothic" panose="020B0503020000020004" pitchFamily="34" charset="-127"/>
                        <a:ea typeface="Malgun Gothic" panose="020B0503020000020004" pitchFamily="34" charset="-127"/>
                      </a:endParaRPr>
                    </a:p>
                  </a:txBody>
                  <a:tcPr/>
                </a:tc>
                <a:tc>
                  <a:txBody>
                    <a:bodyPr/>
                    <a:lstStyle/>
                    <a:p>
                      <a:r>
                        <a:rPr lang="es-CO" sz="1600" b="1" dirty="0">
                          <a:latin typeface="Malgun Gothic" panose="020B0503020000020004" pitchFamily="34" charset="-127"/>
                          <a:ea typeface="Malgun Gothic" panose="020B0503020000020004" pitchFamily="34" charset="-127"/>
                        </a:rPr>
                        <a:t>16</a:t>
                      </a:r>
                    </a:p>
                    <a:p>
                      <a:r>
                        <a:rPr lang="es-CO" sz="1400" b="0" dirty="0">
                          <a:latin typeface="Malgun Gothic" panose="020B0503020000020004" pitchFamily="34" charset="-127"/>
                          <a:ea typeface="Malgun Gothic" panose="020B0503020000020004" pitchFamily="34" charset="-127"/>
                        </a:rPr>
                        <a:t>sixteenth</a:t>
                      </a:r>
                    </a:p>
                  </a:txBody>
                  <a:tcPr/>
                </a:tc>
                <a:tc>
                  <a:txBody>
                    <a:bodyPr/>
                    <a:lstStyle/>
                    <a:p>
                      <a:r>
                        <a:rPr lang="es-CO" sz="1600" b="1" dirty="0">
                          <a:latin typeface="Malgun Gothic" panose="020B0503020000020004" pitchFamily="34" charset="-127"/>
                          <a:ea typeface="Malgun Gothic" panose="020B0503020000020004" pitchFamily="34" charset="-127"/>
                        </a:rPr>
                        <a:t>17</a:t>
                      </a:r>
                    </a:p>
                    <a:p>
                      <a:r>
                        <a:rPr lang="es-CO" sz="1400" b="0" dirty="0">
                          <a:latin typeface="Malgun Gothic" panose="020B0503020000020004" pitchFamily="34" charset="-127"/>
                          <a:ea typeface="Malgun Gothic" panose="020B0503020000020004" pitchFamily="34" charset="-127"/>
                        </a:rPr>
                        <a:t>seventeenth</a:t>
                      </a:r>
                    </a:p>
                  </a:txBody>
                  <a:tcPr/>
                </a:tc>
                <a:extLst>
                  <a:ext uri="{0D108BD9-81ED-4DB2-BD59-A6C34878D82A}">
                    <a16:rowId xmlns:a16="http://schemas.microsoft.com/office/drawing/2014/main" val="3694438047"/>
                  </a:ext>
                </a:extLst>
              </a:tr>
              <a:tr h="833311">
                <a:tc>
                  <a:txBody>
                    <a:bodyPr/>
                    <a:lstStyle/>
                    <a:p>
                      <a:r>
                        <a:rPr lang="es-CO" sz="1600" b="1" dirty="0">
                          <a:latin typeface="Malgun Gothic" panose="020B0503020000020004" pitchFamily="34" charset="-127"/>
                          <a:ea typeface="Malgun Gothic" panose="020B0503020000020004" pitchFamily="34" charset="-127"/>
                        </a:rPr>
                        <a:t>18</a:t>
                      </a:r>
                    </a:p>
                    <a:p>
                      <a:r>
                        <a:rPr lang="es-CO" sz="1400" b="0" dirty="0">
                          <a:latin typeface="Malgun Gothic" panose="020B0503020000020004" pitchFamily="34" charset="-127"/>
                          <a:ea typeface="Malgun Gothic" panose="020B0503020000020004" pitchFamily="34" charset="-127"/>
                        </a:rPr>
                        <a:t>Eighteenth</a:t>
                      </a:r>
                    </a:p>
                  </a:txBody>
                  <a:tcPr/>
                </a:tc>
                <a:tc>
                  <a:txBody>
                    <a:bodyPr/>
                    <a:lstStyle/>
                    <a:p>
                      <a:r>
                        <a:rPr lang="es-CO" sz="1600" b="1" dirty="0">
                          <a:latin typeface="Malgun Gothic" panose="020B0503020000020004" pitchFamily="34" charset="-127"/>
                          <a:ea typeface="Malgun Gothic" panose="020B0503020000020004" pitchFamily="34" charset="-127"/>
                        </a:rPr>
                        <a:t>19</a:t>
                      </a:r>
                    </a:p>
                    <a:p>
                      <a:r>
                        <a:rPr lang="es-CO" sz="1400" b="0" dirty="0">
                          <a:latin typeface="Malgun Gothic" panose="020B0503020000020004" pitchFamily="34" charset="-127"/>
                          <a:ea typeface="Malgun Gothic" panose="020B0503020000020004" pitchFamily="34" charset="-127"/>
                        </a:rPr>
                        <a:t>Nineteenth</a:t>
                      </a:r>
                    </a:p>
                  </a:txBody>
                  <a:tcPr/>
                </a:tc>
                <a:tc>
                  <a:txBody>
                    <a:bodyPr/>
                    <a:lstStyle/>
                    <a:p>
                      <a:r>
                        <a:rPr lang="es-CO" sz="1600" b="1" dirty="0">
                          <a:latin typeface="Malgun Gothic" panose="020B0503020000020004" pitchFamily="34" charset="-127"/>
                          <a:ea typeface="Malgun Gothic" panose="020B0503020000020004" pitchFamily="34" charset="-127"/>
                        </a:rPr>
                        <a:t>20</a:t>
                      </a:r>
                    </a:p>
                    <a:p>
                      <a:r>
                        <a:rPr lang="es-CO" sz="1400" b="0" dirty="0">
                          <a:latin typeface="Malgun Gothic" panose="020B0503020000020004" pitchFamily="34" charset="-127"/>
                          <a:ea typeface="Malgun Gothic" panose="020B0503020000020004" pitchFamily="34" charset="-127"/>
                        </a:rPr>
                        <a:t>Twentieth</a:t>
                      </a:r>
                    </a:p>
                  </a:txBody>
                  <a:tcPr/>
                </a:tc>
                <a:tc>
                  <a:txBody>
                    <a:bodyPr/>
                    <a:lstStyle/>
                    <a:p>
                      <a:r>
                        <a:rPr lang="es-CO" sz="1600" b="1" dirty="0">
                          <a:latin typeface="Malgun Gothic" panose="020B0503020000020004" pitchFamily="34" charset="-127"/>
                          <a:ea typeface="Malgun Gothic" panose="020B0503020000020004" pitchFamily="34" charset="-127"/>
                        </a:rPr>
                        <a:t>21</a:t>
                      </a:r>
                    </a:p>
                    <a:p>
                      <a:r>
                        <a:rPr lang="es-CO" sz="1400" b="0" dirty="0">
                          <a:latin typeface="Malgun Gothic" panose="020B0503020000020004" pitchFamily="34" charset="-127"/>
                          <a:ea typeface="Malgun Gothic" panose="020B0503020000020004" pitchFamily="34" charset="-127"/>
                        </a:rPr>
                        <a:t>Twenty-first</a:t>
                      </a:r>
                    </a:p>
                  </a:txBody>
                  <a:tcPr/>
                </a:tc>
                <a:tc>
                  <a:txBody>
                    <a:bodyPr/>
                    <a:lstStyle/>
                    <a:p>
                      <a:r>
                        <a:rPr lang="es-CO" sz="1600" b="1" dirty="0">
                          <a:latin typeface="Malgun Gothic" panose="020B0503020000020004" pitchFamily="34" charset="-127"/>
                          <a:ea typeface="Malgun Gothic" panose="020B0503020000020004" pitchFamily="34" charset="-127"/>
                        </a:rPr>
                        <a:t>22</a:t>
                      </a:r>
                    </a:p>
                    <a:p>
                      <a:r>
                        <a:rPr lang="es-CO" sz="1400" b="0" dirty="0">
                          <a:latin typeface="Malgun Gothic" panose="020B0503020000020004" pitchFamily="34" charset="-127"/>
                          <a:ea typeface="Malgun Gothic" panose="020B0503020000020004" pitchFamily="34" charset="-127"/>
                        </a:rPr>
                        <a:t>Twenty- second</a:t>
                      </a:r>
                    </a:p>
                  </a:txBody>
                  <a:tcPr/>
                </a:tc>
                <a:tc>
                  <a:txBody>
                    <a:bodyPr/>
                    <a:lstStyle/>
                    <a:p>
                      <a:r>
                        <a:rPr lang="es-CO" sz="1600" b="1" dirty="0">
                          <a:latin typeface="Malgun Gothic" panose="020B0503020000020004" pitchFamily="34" charset="-127"/>
                          <a:ea typeface="Malgun Gothic" panose="020B0503020000020004" pitchFamily="34" charset="-127"/>
                        </a:rPr>
                        <a:t>23</a:t>
                      </a:r>
                    </a:p>
                    <a:p>
                      <a:r>
                        <a:rPr lang="es-CO" sz="1400" b="0" dirty="0">
                          <a:latin typeface="Malgun Gothic" panose="020B0503020000020004" pitchFamily="34" charset="-127"/>
                          <a:ea typeface="Malgun Gothic" panose="020B0503020000020004" pitchFamily="34" charset="-127"/>
                        </a:rPr>
                        <a:t>Twenty third</a:t>
                      </a:r>
                    </a:p>
                  </a:txBody>
                  <a:tcPr/>
                </a:tc>
                <a:tc>
                  <a:txBody>
                    <a:bodyPr/>
                    <a:lstStyle/>
                    <a:p>
                      <a:r>
                        <a:rPr lang="es-CO" sz="1600" b="1" dirty="0">
                          <a:latin typeface="Malgun Gothic" panose="020B0503020000020004" pitchFamily="34" charset="-127"/>
                          <a:ea typeface="Malgun Gothic" panose="020B0503020000020004" pitchFamily="34" charset="-127"/>
                        </a:rPr>
                        <a:t>24</a:t>
                      </a:r>
                    </a:p>
                    <a:p>
                      <a:r>
                        <a:rPr lang="es-CO" sz="1400" b="0" dirty="0">
                          <a:latin typeface="Malgun Gothic" panose="020B0503020000020004" pitchFamily="34" charset="-127"/>
                          <a:ea typeface="Malgun Gothic" panose="020B0503020000020004" pitchFamily="34" charset="-127"/>
                        </a:rPr>
                        <a:t>Twenty-fourth</a:t>
                      </a:r>
                    </a:p>
                  </a:txBody>
                  <a:tcPr/>
                </a:tc>
                <a:extLst>
                  <a:ext uri="{0D108BD9-81ED-4DB2-BD59-A6C34878D82A}">
                    <a16:rowId xmlns:a16="http://schemas.microsoft.com/office/drawing/2014/main" val="2349556274"/>
                  </a:ext>
                </a:extLst>
              </a:tr>
              <a:tr h="833311">
                <a:tc>
                  <a:txBody>
                    <a:bodyPr/>
                    <a:lstStyle/>
                    <a:p>
                      <a:r>
                        <a:rPr lang="es-CO" sz="1600" b="1" dirty="0">
                          <a:latin typeface="Malgun Gothic" panose="020B0503020000020004" pitchFamily="34" charset="-127"/>
                          <a:ea typeface="Malgun Gothic" panose="020B0503020000020004" pitchFamily="34" charset="-127"/>
                        </a:rPr>
                        <a:t>25</a:t>
                      </a:r>
                    </a:p>
                    <a:p>
                      <a:r>
                        <a:rPr lang="es-CO" sz="1400" b="0" dirty="0">
                          <a:latin typeface="Malgun Gothic" panose="020B0503020000020004" pitchFamily="34" charset="-127"/>
                          <a:ea typeface="Malgun Gothic" panose="020B0503020000020004" pitchFamily="34" charset="-127"/>
                        </a:rPr>
                        <a:t>Twenty-fifth</a:t>
                      </a:r>
                    </a:p>
                  </a:txBody>
                  <a:tcPr/>
                </a:tc>
                <a:tc>
                  <a:txBody>
                    <a:bodyPr/>
                    <a:lstStyle/>
                    <a:p>
                      <a:r>
                        <a:rPr lang="es-CO" sz="1600" b="1" dirty="0">
                          <a:latin typeface="Malgun Gothic" panose="020B0503020000020004" pitchFamily="34" charset="-127"/>
                          <a:ea typeface="Malgun Gothic" panose="020B0503020000020004" pitchFamily="34" charset="-127"/>
                        </a:rPr>
                        <a:t>26</a:t>
                      </a:r>
                    </a:p>
                    <a:p>
                      <a:r>
                        <a:rPr lang="es-CO" sz="1400" b="0" dirty="0">
                          <a:latin typeface="Malgun Gothic" panose="020B0503020000020004" pitchFamily="34" charset="-127"/>
                          <a:ea typeface="Malgun Gothic" panose="020B0503020000020004" pitchFamily="34" charset="-127"/>
                        </a:rPr>
                        <a:t>Twenty-sixth</a:t>
                      </a:r>
                    </a:p>
                  </a:txBody>
                  <a:tcPr/>
                </a:tc>
                <a:tc>
                  <a:txBody>
                    <a:bodyPr/>
                    <a:lstStyle/>
                    <a:p>
                      <a:r>
                        <a:rPr lang="es-CO" sz="1600" b="1" dirty="0">
                          <a:latin typeface="Malgun Gothic" panose="020B0503020000020004" pitchFamily="34" charset="-127"/>
                          <a:ea typeface="Malgun Gothic" panose="020B0503020000020004" pitchFamily="34" charset="-127"/>
                        </a:rPr>
                        <a:t>27</a:t>
                      </a:r>
                      <a:r>
                        <a:rPr lang="es-CO" sz="1400" b="0" dirty="0">
                          <a:latin typeface="Malgun Gothic" panose="020B0503020000020004" pitchFamily="34" charset="-127"/>
                          <a:ea typeface="Malgun Gothic" panose="020B0503020000020004" pitchFamily="34" charset="-127"/>
                        </a:rPr>
                        <a:t>    Twenty-seventh</a:t>
                      </a:r>
                    </a:p>
                  </a:txBody>
                  <a:tcPr/>
                </a:tc>
                <a:tc>
                  <a:txBody>
                    <a:bodyPr/>
                    <a:lstStyle/>
                    <a:p>
                      <a:r>
                        <a:rPr lang="es-CO" sz="1600" b="1" dirty="0">
                          <a:latin typeface="Malgun Gothic" panose="020B0503020000020004" pitchFamily="34" charset="-127"/>
                          <a:ea typeface="Malgun Gothic" panose="020B0503020000020004" pitchFamily="34" charset="-127"/>
                        </a:rPr>
                        <a:t>28</a:t>
                      </a:r>
                    </a:p>
                    <a:p>
                      <a:r>
                        <a:rPr lang="es-CO" sz="1400" b="0" dirty="0">
                          <a:latin typeface="Malgun Gothic" panose="020B0503020000020004" pitchFamily="34" charset="-127"/>
                          <a:ea typeface="Malgun Gothic" panose="020B0503020000020004" pitchFamily="34" charset="-127"/>
                        </a:rPr>
                        <a:t>Twenty- eighth</a:t>
                      </a:r>
                    </a:p>
                  </a:txBody>
                  <a:tcPr/>
                </a:tc>
                <a:tc>
                  <a:txBody>
                    <a:bodyPr/>
                    <a:lstStyle/>
                    <a:p>
                      <a:endParaRPr lang="es-CO" sz="1200" b="0" dirty="0">
                        <a:latin typeface="Malgun Gothic" panose="020B0503020000020004" pitchFamily="34" charset="-127"/>
                        <a:ea typeface="Malgun Gothic" panose="020B0503020000020004" pitchFamily="34" charset="-127"/>
                      </a:endParaRPr>
                    </a:p>
                  </a:txBody>
                  <a:tcPr/>
                </a:tc>
                <a:tc>
                  <a:txBody>
                    <a:bodyPr/>
                    <a:lstStyle/>
                    <a:p>
                      <a:endParaRPr lang="es-CO" sz="1200" b="0" dirty="0">
                        <a:latin typeface="Malgun Gothic" panose="020B0503020000020004" pitchFamily="34" charset="-127"/>
                        <a:ea typeface="Malgun Gothic" panose="020B0503020000020004" pitchFamily="34" charset="-127"/>
                      </a:endParaRPr>
                    </a:p>
                  </a:txBody>
                  <a:tcPr/>
                </a:tc>
                <a:tc>
                  <a:txBody>
                    <a:bodyPr/>
                    <a:lstStyle/>
                    <a:p>
                      <a:endParaRPr lang="es-CO" sz="1200" b="0" dirty="0">
                        <a:latin typeface="Malgun Gothic" panose="020B0503020000020004" pitchFamily="34" charset="-127"/>
                        <a:ea typeface="Malgun Gothic" panose="020B0503020000020004" pitchFamily="34" charset="-127"/>
                      </a:endParaRPr>
                    </a:p>
                  </a:txBody>
                  <a:tcPr/>
                </a:tc>
                <a:extLst>
                  <a:ext uri="{0D108BD9-81ED-4DB2-BD59-A6C34878D82A}">
                    <a16:rowId xmlns:a16="http://schemas.microsoft.com/office/drawing/2014/main" val="2238393413"/>
                  </a:ext>
                </a:extLst>
              </a:tr>
            </a:tbl>
          </a:graphicData>
        </a:graphic>
      </p:graphicFrame>
      <p:pic>
        <p:nvPicPr>
          <p:cNvPr id="5" name="Imagen 4">
            <a:extLst>
              <a:ext uri="{FF2B5EF4-FFF2-40B4-BE49-F238E27FC236}">
                <a16:creationId xmlns:a16="http://schemas.microsoft.com/office/drawing/2014/main" id="{6A28BDEA-9742-408A-AFDE-8B5E91F592A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30389" y="119438"/>
            <a:ext cx="3337565" cy="2262254"/>
          </a:xfrm>
          <a:prstGeom prst="rect">
            <a:avLst/>
          </a:prstGeom>
          <a:scene3d>
            <a:camera prst="orthographicFront"/>
            <a:lightRig rig="threePt" dir="t"/>
          </a:scene3d>
          <a:sp3d>
            <a:bevelT w="101600" prst="riblet"/>
          </a:sp3d>
        </p:spPr>
      </p:pic>
      <p:pic>
        <p:nvPicPr>
          <p:cNvPr id="1026" name="Picture 2" descr="Resultado de imagen para aves">
            <a:extLst>
              <a:ext uri="{FF2B5EF4-FFF2-40B4-BE49-F238E27FC236}">
                <a16:creationId xmlns:a16="http://schemas.microsoft.com/office/drawing/2014/main" id="{807BB685-3ADD-4FE1-A855-2047D372ACC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 y="5050467"/>
            <a:ext cx="2636873" cy="10738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pajaro mas lindo del mundo">
            <a:extLst>
              <a:ext uri="{FF2B5EF4-FFF2-40B4-BE49-F238E27FC236}">
                <a16:creationId xmlns:a16="http://schemas.microsoft.com/office/drawing/2014/main" id="{6A6BCA79-0453-4FE5-B0F1-9AF0868E5790}"/>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730389" y="3823644"/>
            <a:ext cx="3389192" cy="2262254"/>
          </a:xfrm>
          <a:prstGeom prst="rect">
            <a:avLst/>
          </a:prstGeom>
          <a:noFill/>
          <a:scene3d>
            <a:camera prst="orthographicFront"/>
            <a:lightRig rig="threePt" dir="t"/>
          </a:scene3d>
          <a:sp3d>
            <a:bevelT w="152400" h="50800" prst="softRound"/>
          </a:sp3d>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D8F7263E-C67F-479F-8716-0BCBC53C88ED}"/>
              </a:ext>
            </a:extLst>
          </p:cNvPr>
          <p:cNvSpPr txBox="1"/>
          <p:nvPr/>
        </p:nvSpPr>
        <p:spPr>
          <a:xfrm>
            <a:off x="8730389" y="2525233"/>
            <a:ext cx="3461611" cy="923330"/>
          </a:xfrm>
          <a:prstGeom prst="rect">
            <a:avLst/>
          </a:prstGeom>
          <a:noFill/>
        </p:spPr>
        <p:txBody>
          <a:bodyPr wrap="square" rtlCol="0">
            <a:prstTxWarp prst="textInflateTop">
              <a:avLst/>
            </a:prstTxWarp>
            <a:spAutoFit/>
            <a:scene3d>
              <a:camera prst="perspectiveAbove"/>
              <a:lightRig rig="threePt" dir="t"/>
            </a:scene3d>
          </a:bodyPr>
          <a:lstStyle/>
          <a:p>
            <a:r>
              <a:rPr lang="es-CO" dirty="0"/>
              <a:t>¿</a:t>
            </a:r>
            <a:r>
              <a:rPr lang="es-CO" dirty="0">
                <a:ln>
                  <a:solidFill>
                    <a:srgbClr val="00B050"/>
                  </a:solidFill>
                </a:ln>
              </a:rPr>
              <a:t>TE GUSTAN LAS AVES?</a:t>
            </a:r>
          </a:p>
          <a:p>
            <a:endParaRPr lang="es-CO" dirty="0">
              <a:ln>
                <a:solidFill>
                  <a:srgbClr val="00B050"/>
                </a:solidFill>
              </a:ln>
            </a:endParaRPr>
          </a:p>
          <a:p>
            <a:r>
              <a:rPr lang="es-CO" dirty="0">
                <a:ln>
                  <a:solidFill>
                    <a:srgbClr val="00B050"/>
                  </a:solidFill>
                </a:ln>
              </a:rPr>
              <a:t>DO YOU LIKE BIRDS?</a:t>
            </a:r>
          </a:p>
        </p:txBody>
      </p:sp>
      <p:sp>
        <p:nvSpPr>
          <p:cNvPr id="7" name="CuadroTexto 6">
            <a:extLst>
              <a:ext uri="{FF2B5EF4-FFF2-40B4-BE49-F238E27FC236}">
                <a16:creationId xmlns:a16="http://schemas.microsoft.com/office/drawing/2014/main" id="{57555596-76F8-4B7D-B8E5-CCF36A7DC2F4}"/>
              </a:ext>
            </a:extLst>
          </p:cNvPr>
          <p:cNvSpPr txBox="1"/>
          <p:nvPr/>
        </p:nvSpPr>
        <p:spPr>
          <a:xfrm>
            <a:off x="2711302" y="5162568"/>
            <a:ext cx="5901069" cy="923330"/>
          </a:xfrm>
          <a:prstGeom prst="rect">
            <a:avLst/>
          </a:prstGeom>
          <a:noFill/>
        </p:spPr>
        <p:txBody>
          <a:bodyPr wrap="square" rtlCol="0">
            <a:prstTxWarp prst="textDeflate">
              <a:avLst/>
            </a:prstTxWarp>
            <a:spAutoFit/>
          </a:bodyPr>
          <a:lstStyle/>
          <a:p>
            <a:r>
              <a:rPr lang="es-ES" dirty="0">
                <a:ln w="0"/>
                <a:effectLst>
                  <a:glow rad="101600">
                    <a:srgbClr val="92D050">
                      <a:alpha val="60000"/>
                    </a:srgbClr>
                  </a:glow>
                  <a:outerShdw blurRad="38100" dist="19050" dir="2700000" algn="tl" rotWithShape="0">
                    <a:schemeClr val="dk1">
                      <a:alpha val="40000"/>
                    </a:schemeClr>
                  </a:outerShdw>
                </a:effectLst>
              </a:rPr>
              <a:t>DISFRUTA EN FEBRERO EL MES DE LAS AVES</a:t>
            </a:r>
          </a:p>
          <a:p>
            <a:br>
              <a:rPr lang="en-US" dirty="0">
                <a:ln w="0"/>
                <a:effectLst>
                  <a:glow rad="101600">
                    <a:srgbClr val="92D050">
                      <a:alpha val="60000"/>
                    </a:srgbClr>
                  </a:glow>
                  <a:outerShdw blurRad="38100" dist="19050" dir="2700000" algn="tl" rotWithShape="0">
                    <a:schemeClr val="dk1">
                      <a:alpha val="40000"/>
                    </a:schemeClr>
                  </a:outerShdw>
                </a:effectLst>
              </a:rPr>
            </a:br>
            <a:r>
              <a:rPr lang="en-US" dirty="0">
                <a:ln w="0"/>
                <a:effectLst>
                  <a:glow rad="101600">
                    <a:srgbClr val="92D050">
                      <a:alpha val="60000"/>
                    </a:srgbClr>
                  </a:glow>
                  <a:outerShdw blurRad="38100" dist="19050" dir="2700000" algn="tl" rotWithShape="0">
                    <a:schemeClr val="dk1">
                      <a:alpha val="40000"/>
                    </a:schemeClr>
                  </a:outerShdw>
                </a:effectLst>
              </a:rPr>
              <a:t>ENJOY IN FEBRUARY THE MONTH OF THE BIRDS</a:t>
            </a:r>
            <a:endParaRPr lang="es-CO" dirty="0">
              <a:ln w="0"/>
              <a:effectLst>
                <a:glow rad="101600">
                  <a:srgbClr val="92D050">
                    <a:alpha val="60000"/>
                  </a:srgbClr>
                </a:glow>
                <a:outerShdw blurRad="38100" dist="19050" dir="2700000" algn="tl" rotWithShape="0">
                  <a:schemeClr val="dk1">
                    <a:alpha val="40000"/>
                  </a:schemeClr>
                </a:outerShdw>
              </a:effectLst>
            </a:endParaRPr>
          </a:p>
        </p:txBody>
      </p:sp>
      <p:pic>
        <p:nvPicPr>
          <p:cNvPr id="10" name="Imagen 9">
            <a:extLst>
              <a:ext uri="{FF2B5EF4-FFF2-40B4-BE49-F238E27FC236}">
                <a16:creationId xmlns:a16="http://schemas.microsoft.com/office/drawing/2014/main" id="{4BFD6C51-41D6-4533-9367-A05A3E757485}"/>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rot="628228">
            <a:off x="3616811" y="6041054"/>
            <a:ext cx="2174801" cy="936133"/>
          </a:xfrm>
          <a:prstGeom prst="rect">
            <a:avLst/>
          </a:prstGeom>
        </p:spPr>
      </p:pic>
    </p:spTree>
    <p:extLst>
      <p:ext uri="{BB962C8B-B14F-4D97-AF65-F5344CB8AC3E}">
        <p14:creationId xmlns:p14="http://schemas.microsoft.com/office/powerpoint/2010/main" val="2375645577"/>
      </p:ext>
    </p:extLst>
  </p:cSld>
  <p:clrMapOvr>
    <a:masterClrMapping/>
  </p:clrMapOvr>
</p:sld>
</file>

<file path=ppt/theme/theme1.xml><?xml version="1.0" encoding="utf-8"?>
<a:theme xmlns:a="http://schemas.openxmlformats.org/drawingml/2006/main" name="HDOfficeLightV0">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TM02900688[[fn=Faceta]]</Template>
  <TotalTime>1751</TotalTime>
  <Words>357</Words>
  <Application>Microsoft Office PowerPoint</Application>
  <PresentationFormat>Panorámica</PresentationFormat>
  <Paragraphs>144</Paragraphs>
  <Slides>2</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2</vt:i4>
      </vt:variant>
    </vt:vector>
  </HeadingPairs>
  <TitlesOfParts>
    <vt:vector size="11" baseType="lpstr">
      <vt:lpstr>Malgun Gothic</vt:lpstr>
      <vt:lpstr>Arial</vt:lpstr>
      <vt:lpstr>Arial Rounded MT Bold</vt:lpstr>
      <vt:lpstr>Calibri</vt:lpstr>
      <vt:lpstr>Calibri Light</vt:lpstr>
      <vt:lpstr>Gill Sans MT</vt:lpstr>
      <vt:lpstr>Wingdings 2</vt:lpstr>
      <vt:lpstr>HDOfficeLightV0</vt:lpstr>
      <vt:lpstr>Galería</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WILL RODRIGUEZ</dc:creator>
  <cp:lastModifiedBy>WILL RODRIGUEZ</cp:lastModifiedBy>
  <cp:revision>32</cp:revision>
  <dcterms:created xsi:type="dcterms:W3CDTF">2019-03-18T00:15:11Z</dcterms:created>
  <dcterms:modified xsi:type="dcterms:W3CDTF">2019-03-22T02:25:06Z</dcterms:modified>
</cp:coreProperties>
</file>