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408557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95660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6266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60447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7846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588385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64976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372080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07247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8CFB159-DCB4-4743-8EE3-B0FCF2350447}" type="datetimeFigureOut">
              <a:rPr lang="es-CO" smtClean="0"/>
              <a:t>22/03/2019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352393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8CFB159-DCB4-4743-8EE3-B0FCF2350447}" type="datetimeFigureOut">
              <a:rPr lang="es-CO" smtClean="0"/>
              <a:t>22/03/2019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04434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8CFB159-DCB4-4743-8EE3-B0FCF2350447}" type="datetimeFigureOut">
              <a:rPr lang="es-CO" smtClean="0"/>
              <a:t>22/03/2019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325439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8CFB159-DCB4-4743-8EE3-B0FCF2350447}" type="datetimeFigureOut">
              <a:rPr lang="es-CO" smtClean="0"/>
              <a:t>22/03/2019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76774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CFB159-DCB4-4743-8EE3-B0FCF2350447}" type="datetimeFigureOut">
              <a:rPr lang="es-CO" smtClean="0"/>
              <a:t>22/03/2019</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63417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CFB159-DCB4-4743-8EE3-B0FCF2350447}" type="datetimeFigureOut">
              <a:rPr lang="es-CO" smtClean="0"/>
              <a:t>22/03/2019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75563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8CFB159-DCB4-4743-8EE3-B0FCF2350447}" type="datetimeFigureOut">
              <a:rPr lang="es-CO" smtClean="0"/>
              <a:t>22/03/2019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BD6334D8-C057-4D9C-AFD1-019D8D9590EC}" type="slidenum">
              <a:rPr lang="es-CO" smtClean="0"/>
              <a:t>‹Nº›</a:t>
            </a:fld>
            <a:endParaRPr lang="es-CO"/>
          </a:p>
        </p:txBody>
      </p:sp>
    </p:spTree>
    <p:extLst>
      <p:ext uri="{BB962C8B-B14F-4D97-AF65-F5344CB8AC3E}">
        <p14:creationId xmlns:p14="http://schemas.microsoft.com/office/powerpoint/2010/main" val="129339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CFB159-DCB4-4743-8EE3-B0FCF2350447}" type="datetimeFigureOut">
              <a:rPr lang="es-CO" smtClean="0"/>
              <a:t>22/03/2019</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6334D8-C057-4D9C-AFD1-019D8D9590EC}" type="slidenum">
              <a:rPr lang="es-CO" smtClean="0"/>
              <a:t>‹Nº›</a:t>
            </a:fld>
            <a:endParaRPr lang="es-CO"/>
          </a:p>
        </p:txBody>
      </p:sp>
    </p:spTree>
    <p:extLst>
      <p:ext uri="{BB962C8B-B14F-4D97-AF65-F5344CB8AC3E}">
        <p14:creationId xmlns:p14="http://schemas.microsoft.com/office/powerpoint/2010/main" val="318633124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s19.aconvert.com/convert/p3r68-cdx67/ygkyh-kntg0.mp3"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4" name="Imagen 3" descr="Imagen relacionada"/>
          <p:cNvPicPr/>
          <p:nvPr/>
        </p:nvPicPr>
        <p:blipFill>
          <a:blip r:embed="rId2">
            <a:extLst>
              <a:ext uri="{28A0092B-C50C-407E-A947-70E740481C1C}">
                <a14:useLocalDpi xmlns:a14="http://schemas.microsoft.com/office/drawing/2010/main" val="0"/>
              </a:ext>
            </a:extLst>
          </a:blip>
          <a:srcRect/>
          <a:stretch>
            <a:fillRect/>
          </a:stretch>
        </p:blipFill>
        <p:spPr bwMode="auto">
          <a:xfrm rot="18089114">
            <a:off x="471054" y="1398349"/>
            <a:ext cx="5846617" cy="38977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uadroTexto 5"/>
          <p:cNvSpPr txBox="1"/>
          <p:nvPr/>
        </p:nvSpPr>
        <p:spPr>
          <a:xfrm>
            <a:off x="4248727" y="5735782"/>
            <a:ext cx="3943927" cy="369332"/>
          </a:xfrm>
          <a:prstGeom prst="rect">
            <a:avLst/>
          </a:prstGeom>
          <a:noFill/>
        </p:spPr>
        <p:txBody>
          <a:bodyPr wrap="square" rtlCol="0">
            <a:spAutoFit/>
          </a:bodyPr>
          <a:lstStyle/>
          <a:p>
            <a:r>
              <a:rPr lang="es-CO" dirty="0" smtClean="0"/>
              <a:t>Diana Katherine Cruz Lemus </a:t>
            </a:r>
            <a:endParaRPr lang="es-CO" dirty="0"/>
          </a:p>
        </p:txBody>
      </p:sp>
      <p:pic>
        <p:nvPicPr>
          <p:cNvPr id="7" name="Imagen 6" descr="Resultado de imagen para perro pitbull"/>
          <p:cNvPicPr/>
          <p:nvPr/>
        </p:nvPicPr>
        <p:blipFill>
          <a:blip r:embed="rId3">
            <a:extLst>
              <a:ext uri="{28A0092B-C50C-407E-A947-70E740481C1C}">
                <a14:useLocalDpi xmlns:a14="http://schemas.microsoft.com/office/drawing/2010/main" val="0"/>
              </a:ext>
            </a:extLst>
          </a:blip>
          <a:srcRect/>
          <a:stretch>
            <a:fillRect/>
          </a:stretch>
        </p:blipFill>
        <p:spPr bwMode="auto">
          <a:xfrm rot="18252932">
            <a:off x="6095999" y="1548439"/>
            <a:ext cx="5809672" cy="3597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CuadroTexto 7"/>
          <p:cNvSpPr txBox="1"/>
          <p:nvPr/>
        </p:nvSpPr>
        <p:spPr>
          <a:xfrm>
            <a:off x="4424218" y="64733"/>
            <a:ext cx="4793673" cy="1846659"/>
          </a:xfrm>
          <a:prstGeom prst="rect">
            <a:avLst/>
          </a:prstGeom>
          <a:noFill/>
        </p:spPr>
        <p:txBody>
          <a:bodyPr wrap="square" rtlCol="0">
            <a:spAutoFit/>
          </a:bodyPr>
          <a:lstStyle/>
          <a:p>
            <a:pPr algn="ctr"/>
            <a:r>
              <a:rPr lang="es-CO" sz="4800" b="1" dirty="0" smtClean="0"/>
              <a:t>CALENDARIO 2019</a:t>
            </a:r>
          </a:p>
          <a:p>
            <a:endParaRPr lang="es-CO" dirty="0"/>
          </a:p>
        </p:txBody>
      </p:sp>
      <p:sp>
        <p:nvSpPr>
          <p:cNvPr id="10" name="Rectángulo 9"/>
          <p:cNvSpPr/>
          <p:nvPr/>
        </p:nvSpPr>
        <p:spPr>
          <a:xfrm>
            <a:off x="224234" y="279554"/>
            <a:ext cx="1879041"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JUNE</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1" name="Rectángulo 10"/>
          <p:cNvSpPr/>
          <p:nvPr/>
        </p:nvSpPr>
        <p:spPr>
          <a:xfrm>
            <a:off x="10147692" y="5181784"/>
            <a:ext cx="1779526"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JULY</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4450371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n 8" descr="Resultado de imagen para museo de la papa"/>
          <p:cNvPicPr/>
          <p:nvPr/>
        </p:nvPicPr>
        <p:blipFill>
          <a:blip r:embed="rId2">
            <a:extLst>
              <a:ext uri="{28A0092B-C50C-407E-A947-70E740481C1C}">
                <a14:useLocalDpi xmlns:a14="http://schemas.microsoft.com/office/drawing/2010/main" val="0"/>
              </a:ext>
            </a:extLst>
          </a:blip>
          <a:srcRect/>
          <a:stretch>
            <a:fillRect/>
          </a:stretch>
        </p:blipFill>
        <p:spPr bwMode="auto">
          <a:xfrm>
            <a:off x="8343296" y="-162272"/>
            <a:ext cx="4209339" cy="4078941"/>
          </a:xfrm>
          <a:prstGeom prst="rect">
            <a:avLst/>
          </a:prstGeom>
          <a:noFill/>
          <a:ln>
            <a:noFill/>
          </a:ln>
        </p:spPr>
      </p:pic>
      <p:pic>
        <p:nvPicPr>
          <p:cNvPr id="11" name="Imagen 10" descr="Imagen relacionada"/>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357093" cy="6858000"/>
          </a:xfrm>
          <a:prstGeom prst="rect">
            <a:avLst/>
          </a:prstGeom>
          <a:noFill/>
          <a:ln>
            <a:noFill/>
          </a:ln>
        </p:spPr>
      </p:pic>
      <p:sp>
        <p:nvSpPr>
          <p:cNvPr id="6" name="Rectángulo 5"/>
          <p:cNvSpPr/>
          <p:nvPr/>
        </p:nvSpPr>
        <p:spPr>
          <a:xfrm>
            <a:off x="5818220" y="2967335"/>
            <a:ext cx="2974109" cy="923330"/>
          </a:xfrm>
          <a:prstGeom prst="rect">
            <a:avLst/>
          </a:prstGeom>
          <a:noFill/>
        </p:spPr>
        <p:txBody>
          <a:bodyPr wrap="squar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JUNE</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aphicFrame>
        <p:nvGraphicFramePr>
          <p:cNvPr id="8" name="Tabla 7"/>
          <p:cNvGraphicFramePr>
            <a:graphicFrameLocks noGrp="1"/>
          </p:cNvGraphicFramePr>
          <p:nvPr>
            <p:extLst>
              <p:ext uri="{D42A27DB-BD31-4B8C-83A1-F6EECF244321}">
                <p14:modId xmlns:p14="http://schemas.microsoft.com/office/powerpoint/2010/main" val="4263858475"/>
              </p:ext>
            </p:extLst>
          </p:nvPr>
        </p:nvGraphicFramePr>
        <p:xfrm>
          <a:off x="5473374" y="4332076"/>
          <a:ext cx="6718626" cy="2477694"/>
        </p:xfrm>
        <a:graphic>
          <a:graphicData uri="http://schemas.openxmlformats.org/drawingml/2006/table">
            <a:tbl>
              <a:tblPr firstRow="1" bandRow="1">
                <a:tableStyleId>{5C22544A-7EE6-4342-B048-85BDC9FD1C3A}</a:tableStyleId>
              </a:tblPr>
              <a:tblGrid>
                <a:gridCol w="846450"/>
                <a:gridCol w="978696"/>
                <a:gridCol w="978696"/>
                <a:gridCol w="978696"/>
                <a:gridCol w="978696"/>
                <a:gridCol w="978696"/>
                <a:gridCol w="978696"/>
              </a:tblGrid>
              <a:tr h="383724">
                <a:tc>
                  <a:txBody>
                    <a:bodyPr/>
                    <a:lstStyle/>
                    <a:p>
                      <a:r>
                        <a:rPr lang="es-CO" dirty="0" smtClean="0"/>
                        <a:t>S</a:t>
                      </a:r>
                      <a:endParaRPr lang="es-CO" dirty="0"/>
                    </a:p>
                  </a:txBody>
                  <a:tcPr/>
                </a:tc>
                <a:tc>
                  <a:txBody>
                    <a:bodyPr/>
                    <a:lstStyle/>
                    <a:p>
                      <a:r>
                        <a:rPr lang="es-CO" dirty="0" smtClean="0"/>
                        <a:t>M</a:t>
                      </a:r>
                      <a:endParaRPr lang="es-CO" dirty="0"/>
                    </a:p>
                  </a:txBody>
                  <a:tcPr/>
                </a:tc>
                <a:tc>
                  <a:txBody>
                    <a:bodyPr/>
                    <a:lstStyle/>
                    <a:p>
                      <a:r>
                        <a:rPr lang="es-CO" dirty="0" smtClean="0"/>
                        <a:t>T</a:t>
                      </a:r>
                      <a:endParaRPr lang="es-CO" dirty="0"/>
                    </a:p>
                  </a:txBody>
                  <a:tcPr/>
                </a:tc>
                <a:tc>
                  <a:txBody>
                    <a:bodyPr/>
                    <a:lstStyle/>
                    <a:p>
                      <a:r>
                        <a:rPr lang="es-CO" dirty="0" smtClean="0"/>
                        <a:t>W</a:t>
                      </a:r>
                      <a:endParaRPr lang="es-CO" dirty="0"/>
                    </a:p>
                  </a:txBody>
                  <a:tcPr/>
                </a:tc>
                <a:tc>
                  <a:txBody>
                    <a:bodyPr/>
                    <a:lstStyle/>
                    <a:p>
                      <a:pPr algn="l"/>
                      <a:r>
                        <a:rPr lang="es-CO" dirty="0" smtClean="0"/>
                        <a:t>T</a:t>
                      </a:r>
                      <a:endParaRPr lang="es-CO" dirty="0"/>
                    </a:p>
                  </a:txBody>
                  <a:tcPr/>
                </a:tc>
                <a:tc>
                  <a:txBody>
                    <a:bodyPr/>
                    <a:lstStyle/>
                    <a:p>
                      <a:r>
                        <a:rPr lang="es-CO" dirty="0" smtClean="0"/>
                        <a:t>F</a:t>
                      </a:r>
                      <a:endParaRPr lang="es-CO" dirty="0"/>
                    </a:p>
                  </a:txBody>
                  <a:tcPr/>
                </a:tc>
                <a:tc>
                  <a:txBody>
                    <a:bodyPr/>
                    <a:lstStyle/>
                    <a:p>
                      <a:r>
                        <a:rPr lang="es-CO" dirty="0" smtClean="0"/>
                        <a:t>S</a:t>
                      </a:r>
                      <a:endParaRPr lang="es-CO" dirty="0"/>
                    </a:p>
                  </a:txBody>
                  <a:tcPr/>
                </a:tc>
              </a:tr>
              <a:tr h="255815">
                <a:tc>
                  <a:txBody>
                    <a:bodyPr/>
                    <a:lstStyle/>
                    <a:p>
                      <a:endParaRPr lang="es-CO" sz="1000" dirty="0"/>
                    </a:p>
                  </a:txBody>
                  <a:tcPr/>
                </a:tc>
                <a:tc>
                  <a:txBody>
                    <a:bodyPr/>
                    <a:lstStyle/>
                    <a:p>
                      <a:endParaRPr lang="es-CO" sz="1000" dirty="0"/>
                    </a:p>
                  </a:txBody>
                  <a:tcPr/>
                </a:tc>
                <a:tc>
                  <a:txBody>
                    <a:bodyPr/>
                    <a:lstStyle/>
                    <a:p>
                      <a:endParaRPr lang="es-CO" sz="1000" dirty="0"/>
                    </a:p>
                  </a:txBody>
                  <a:tcPr/>
                </a:tc>
                <a:tc>
                  <a:txBody>
                    <a:bodyPr/>
                    <a:lstStyle/>
                    <a:p>
                      <a:endParaRPr lang="es-CO" sz="1000" dirty="0"/>
                    </a:p>
                  </a:txBody>
                  <a:tcPr/>
                </a:tc>
                <a:tc>
                  <a:txBody>
                    <a:bodyPr/>
                    <a:lstStyle/>
                    <a:p>
                      <a:endParaRPr lang="es-CO" sz="1000" dirty="0"/>
                    </a:p>
                  </a:txBody>
                  <a:tcPr/>
                </a:tc>
                <a:tc>
                  <a:txBody>
                    <a:bodyPr/>
                    <a:lstStyle/>
                    <a:p>
                      <a:endParaRPr lang="es-CO" sz="1000" dirty="0"/>
                    </a:p>
                  </a:txBody>
                  <a:tcPr/>
                </a:tc>
                <a:tc>
                  <a:txBody>
                    <a:bodyPr/>
                    <a:lstStyle/>
                    <a:p>
                      <a:r>
                        <a:rPr lang="es-CO" sz="1000" dirty="0" smtClean="0"/>
                        <a:t>1  </a:t>
                      </a:r>
                      <a:r>
                        <a:rPr lang="es-CO" sz="900" dirty="0" smtClean="0"/>
                        <a:t>one</a:t>
                      </a:r>
                      <a:r>
                        <a:rPr lang="es-CO" sz="1000" dirty="0" smtClean="0"/>
                        <a:t> </a:t>
                      </a:r>
                    </a:p>
                  </a:txBody>
                  <a:tcPr/>
                </a:tc>
              </a:tr>
              <a:tr h="255815">
                <a:tc>
                  <a:txBody>
                    <a:bodyPr/>
                    <a:lstStyle/>
                    <a:p>
                      <a:r>
                        <a:rPr lang="es-CO" sz="1000" dirty="0" smtClean="0"/>
                        <a:t>2  </a:t>
                      </a:r>
                      <a:r>
                        <a:rPr lang="es-CO" sz="900" dirty="0" smtClean="0"/>
                        <a:t>two</a:t>
                      </a:r>
                      <a:endParaRPr lang="es-CO" sz="900" dirty="0"/>
                    </a:p>
                  </a:txBody>
                  <a:tcPr/>
                </a:tc>
                <a:tc>
                  <a:txBody>
                    <a:bodyPr/>
                    <a:lstStyle/>
                    <a:p>
                      <a:r>
                        <a:rPr lang="es-CO" sz="1000" dirty="0" smtClean="0"/>
                        <a:t>3  </a:t>
                      </a:r>
                      <a:r>
                        <a:rPr lang="es-CO" sz="900" dirty="0" smtClean="0"/>
                        <a:t>three</a:t>
                      </a:r>
                      <a:endParaRPr lang="es-CO" sz="1000" dirty="0"/>
                    </a:p>
                  </a:txBody>
                  <a:tcPr/>
                </a:tc>
                <a:tc>
                  <a:txBody>
                    <a:bodyPr/>
                    <a:lstStyle/>
                    <a:p>
                      <a:r>
                        <a:rPr lang="es-CO" sz="1000" dirty="0" smtClean="0"/>
                        <a:t>4   four</a:t>
                      </a:r>
                      <a:endParaRPr lang="es-CO" sz="1000" dirty="0"/>
                    </a:p>
                  </a:txBody>
                  <a:tcPr/>
                </a:tc>
                <a:tc>
                  <a:txBody>
                    <a:bodyPr/>
                    <a:lstStyle/>
                    <a:p>
                      <a:r>
                        <a:rPr lang="es-CO" sz="1000" dirty="0" smtClean="0"/>
                        <a:t>5  five</a:t>
                      </a:r>
                      <a:endParaRPr lang="es-CO" sz="1000" dirty="0"/>
                    </a:p>
                  </a:txBody>
                  <a:tcPr/>
                </a:tc>
                <a:tc>
                  <a:txBody>
                    <a:bodyPr/>
                    <a:lstStyle/>
                    <a:p>
                      <a:r>
                        <a:rPr lang="es-CO" sz="1000" dirty="0" smtClean="0"/>
                        <a:t>6   six</a:t>
                      </a:r>
                      <a:endParaRPr lang="es-CO" sz="1000" dirty="0"/>
                    </a:p>
                  </a:txBody>
                  <a:tcPr/>
                </a:tc>
                <a:tc>
                  <a:txBody>
                    <a:bodyPr/>
                    <a:lstStyle/>
                    <a:p>
                      <a:r>
                        <a:rPr lang="es-CO" sz="1000" dirty="0" smtClean="0"/>
                        <a:t>7 </a:t>
                      </a:r>
                      <a:r>
                        <a:rPr lang="es-CO" sz="800" dirty="0" smtClean="0"/>
                        <a:t>seven</a:t>
                      </a:r>
                      <a:endParaRPr lang="es-CO" sz="800" dirty="0"/>
                    </a:p>
                  </a:txBody>
                  <a:tcPr/>
                </a:tc>
                <a:tc>
                  <a:txBody>
                    <a:bodyPr/>
                    <a:lstStyle/>
                    <a:p>
                      <a:r>
                        <a:rPr lang="es-CO" sz="1000" dirty="0" smtClean="0"/>
                        <a:t>8  </a:t>
                      </a:r>
                      <a:r>
                        <a:rPr lang="es-CO" sz="900" dirty="0" smtClean="0"/>
                        <a:t>eight</a:t>
                      </a:r>
                      <a:endParaRPr lang="es-CO" sz="900" dirty="0"/>
                    </a:p>
                  </a:txBody>
                  <a:tcPr/>
                </a:tc>
              </a:tr>
              <a:tr h="335240">
                <a:tc>
                  <a:txBody>
                    <a:bodyPr/>
                    <a:lstStyle/>
                    <a:p>
                      <a:r>
                        <a:rPr lang="es-CO" sz="1000" dirty="0" smtClean="0"/>
                        <a:t>9 nine </a:t>
                      </a:r>
                      <a:endParaRPr lang="es-CO" sz="1000" dirty="0"/>
                    </a:p>
                  </a:txBody>
                  <a:tcPr/>
                </a:tc>
                <a:tc>
                  <a:txBody>
                    <a:bodyPr/>
                    <a:lstStyle/>
                    <a:p>
                      <a:r>
                        <a:rPr lang="es-CO" sz="1000" dirty="0" smtClean="0"/>
                        <a:t>10 ten</a:t>
                      </a:r>
                      <a:endParaRPr lang="es-CO" sz="1000" dirty="0"/>
                    </a:p>
                  </a:txBody>
                  <a:tcPr/>
                </a:tc>
                <a:tc>
                  <a:txBody>
                    <a:bodyPr/>
                    <a:lstStyle/>
                    <a:p>
                      <a:r>
                        <a:rPr lang="es-CO" sz="1000" dirty="0" smtClean="0"/>
                        <a:t>11 </a:t>
                      </a:r>
                      <a:r>
                        <a:rPr lang="es-CO" sz="700" b="1" dirty="0" smtClean="0"/>
                        <a:t>eleven</a:t>
                      </a:r>
                      <a:endParaRPr lang="es-CO" sz="700" b="1" dirty="0"/>
                    </a:p>
                  </a:txBody>
                  <a:tcPr/>
                </a:tc>
                <a:tc>
                  <a:txBody>
                    <a:bodyPr/>
                    <a:lstStyle/>
                    <a:p>
                      <a:r>
                        <a:rPr lang="es-CO" sz="1000" dirty="0" smtClean="0"/>
                        <a:t>12twelve</a:t>
                      </a:r>
                      <a:endParaRPr lang="es-CO" sz="1000" dirty="0"/>
                    </a:p>
                  </a:txBody>
                  <a:tcPr/>
                </a:tc>
                <a:tc>
                  <a:txBody>
                    <a:bodyPr/>
                    <a:lstStyle/>
                    <a:p>
                      <a:r>
                        <a:rPr lang="es-CO" sz="1000" dirty="0" smtClean="0"/>
                        <a:t>13 thirteen</a:t>
                      </a:r>
                      <a:endParaRPr lang="es-CO" sz="1000" dirty="0"/>
                    </a:p>
                  </a:txBody>
                  <a:tcPr/>
                </a:tc>
                <a:tc>
                  <a:txBody>
                    <a:bodyPr/>
                    <a:lstStyle/>
                    <a:p>
                      <a:r>
                        <a:rPr lang="es-CO" sz="1000" dirty="0" smtClean="0"/>
                        <a:t>14 fourteen</a:t>
                      </a:r>
                      <a:endParaRPr lang="es-CO" sz="1000" dirty="0"/>
                    </a:p>
                  </a:txBody>
                  <a:tcPr/>
                </a:tc>
                <a:tc>
                  <a:txBody>
                    <a:bodyPr/>
                    <a:lstStyle/>
                    <a:p>
                      <a:r>
                        <a:rPr lang="es-CO" sz="1000" dirty="0" smtClean="0"/>
                        <a:t>15 fifteen </a:t>
                      </a:r>
                      <a:endParaRPr lang="es-CO" sz="1000" dirty="0"/>
                    </a:p>
                  </a:txBody>
                  <a:tcPr/>
                </a:tc>
              </a:tr>
              <a:tr h="415700">
                <a:tc>
                  <a:txBody>
                    <a:bodyPr/>
                    <a:lstStyle/>
                    <a:p>
                      <a:r>
                        <a:rPr lang="es-CO" sz="1000" dirty="0" smtClean="0"/>
                        <a:t>16 sixteen</a:t>
                      </a:r>
                      <a:endParaRPr lang="es-CO" sz="1000" dirty="0"/>
                    </a:p>
                  </a:txBody>
                  <a:tcPr/>
                </a:tc>
                <a:tc>
                  <a:txBody>
                    <a:bodyPr/>
                    <a:lstStyle/>
                    <a:p>
                      <a:r>
                        <a:rPr lang="es-CO" sz="1000" dirty="0" smtClean="0"/>
                        <a:t>17 </a:t>
                      </a:r>
                      <a:r>
                        <a:rPr lang="es-CO" sz="600" b="1" dirty="0" smtClean="0"/>
                        <a:t>seventeen</a:t>
                      </a:r>
                    </a:p>
                    <a:p>
                      <a:endParaRPr lang="es-CO" sz="1000" dirty="0"/>
                    </a:p>
                  </a:txBody>
                  <a:tcPr/>
                </a:tc>
                <a:tc>
                  <a:txBody>
                    <a:bodyPr/>
                    <a:lstStyle/>
                    <a:p>
                      <a:r>
                        <a:rPr lang="es-CO" sz="1000" dirty="0" smtClean="0"/>
                        <a:t>18 </a:t>
                      </a:r>
                      <a:r>
                        <a:rPr lang="es-CO" sz="900" dirty="0" smtClean="0"/>
                        <a:t>eighteen</a:t>
                      </a:r>
                      <a:endParaRPr lang="es-CO" sz="900" dirty="0"/>
                    </a:p>
                  </a:txBody>
                  <a:tcPr/>
                </a:tc>
                <a:tc>
                  <a:txBody>
                    <a:bodyPr/>
                    <a:lstStyle/>
                    <a:p>
                      <a:r>
                        <a:rPr lang="es-CO" sz="1000" dirty="0" smtClean="0"/>
                        <a:t>19 </a:t>
                      </a:r>
                      <a:r>
                        <a:rPr lang="es-CO" sz="900" dirty="0" smtClean="0"/>
                        <a:t>nineteen</a:t>
                      </a:r>
                      <a:endParaRPr lang="es-CO" sz="900" dirty="0"/>
                    </a:p>
                  </a:txBody>
                  <a:tcPr/>
                </a:tc>
                <a:tc>
                  <a:txBody>
                    <a:bodyPr/>
                    <a:lstStyle/>
                    <a:p>
                      <a:r>
                        <a:rPr lang="es-CO" sz="1000" dirty="0" smtClean="0"/>
                        <a:t>20 twenty</a:t>
                      </a:r>
                      <a:endParaRPr lang="es-CO" sz="1000" dirty="0"/>
                    </a:p>
                  </a:txBody>
                  <a:tcPr/>
                </a:tc>
                <a:tc>
                  <a:txBody>
                    <a:bodyPr/>
                    <a:lstStyle/>
                    <a:p>
                      <a:r>
                        <a:rPr lang="es-CO" sz="1000" dirty="0" smtClean="0"/>
                        <a:t>21 twenty-one</a:t>
                      </a:r>
                      <a:endParaRPr lang="es-CO" sz="1000" dirty="0"/>
                    </a:p>
                  </a:txBody>
                  <a:tcPr/>
                </a:tc>
                <a:tc>
                  <a:txBody>
                    <a:bodyPr/>
                    <a:lstStyle/>
                    <a:p>
                      <a:r>
                        <a:rPr lang="es-CO" sz="1000" dirty="0" smtClean="0"/>
                        <a:t>22 twenty</a:t>
                      </a:r>
                      <a:r>
                        <a:rPr lang="es-CO" sz="1000" baseline="0" dirty="0" smtClean="0"/>
                        <a:t> </a:t>
                      </a:r>
                      <a:r>
                        <a:rPr lang="es-CO" sz="1000" dirty="0" smtClean="0"/>
                        <a:t>two</a:t>
                      </a:r>
                      <a:endParaRPr lang="es-CO" sz="1000" dirty="0"/>
                    </a:p>
                  </a:txBody>
                  <a:tcPr/>
                </a:tc>
              </a:tr>
              <a:tr h="575585">
                <a:tc>
                  <a:txBody>
                    <a:bodyPr/>
                    <a:lstStyle/>
                    <a:p>
                      <a:r>
                        <a:rPr lang="es-CO" sz="1000" dirty="0" smtClean="0"/>
                        <a:t>23 </a:t>
                      </a:r>
                      <a:r>
                        <a:rPr lang="es-CO" sz="800" dirty="0" smtClean="0"/>
                        <a:t>twentytheree</a:t>
                      </a:r>
                      <a:endParaRPr lang="es-CO" sz="800" dirty="0"/>
                    </a:p>
                  </a:txBody>
                  <a:tcPr/>
                </a:tc>
                <a:tc>
                  <a:txBody>
                    <a:bodyPr/>
                    <a:lstStyle/>
                    <a:p>
                      <a:r>
                        <a:rPr lang="es-CO" sz="1000" dirty="0" smtClean="0"/>
                        <a:t>24 twenty four</a:t>
                      </a:r>
                      <a:endParaRPr lang="es-CO" sz="1000" dirty="0"/>
                    </a:p>
                  </a:txBody>
                  <a:tcPr/>
                </a:tc>
                <a:tc>
                  <a:txBody>
                    <a:bodyPr/>
                    <a:lstStyle/>
                    <a:p>
                      <a:r>
                        <a:rPr lang="es-CO" sz="1000" dirty="0" smtClean="0"/>
                        <a:t>25 twenty five</a:t>
                      </a:r>
                      <a:endParaRPr lang="es-CO" sz="1000" dirty="0"/>
                    </a:p>
                  </a:txBody>
                  <a:tcPr/>
                </a:tc>
                <a:tc>
                  <a:txBody>
                    <a:bodyPr/>
                    <a:lstStyle/>
                    <a:p>
                      <a:r>
                        <a:rPr lang="es-CO" sz="1000" dirty="0" smtClean="0"/>
                        <a:t>26 twenty six</a:t>
                      </a:r>
                      <a:endParaRPr lang="es-CO" sz="1000" dirty="0"/>
                    </a:p>
                  </a:txBody>
                  <a:tcPr/>
                </a:tc>
                <a:tc>
                  <a:txBody>
                    <a:bodyPr/>
                    <a:lstStyle/>
                    <a:p>
                      <a:r>
                        <a:rPr lang="es-CO" sz="1000" dirty="0" smtClean="0"/>
                        <a:t>27 twenty seven </a:t>
                      </a:r>
                      <a:endParaRPr lang="es-CO" sz="1000" dirty="0"/>
                    </a:p>
                  </a:txBody>
                  <a:tcPr/>
                </a:tc>
                <a:tc>
                  <a:txBody>
                    <a:bodyPr/>
                    <a:lstStyle/>
                    <a:p>
                      <a:r>
                        <a:rPr lang="es-CO" sz="1000" dirty="0" smtClean="0"/>
                        <a:t>28  Twenty eight </a:t>
                      </a:r>
                      <a:endParaRPr lang="es-CO" sz="1000" dirty="0"/>
                    </a:p>
                  </a:txBody>
                  <a:tcPr/>
                </a:tc>
                <a:tc>
                  <a:txBody>
                    <a:bodyPr/>
                    <a:lstStyle/>
                    <a:p>
                      <a:r>
                        <a:rPr lang="es-CO" sz="1000" dirty="0" smtClean="0"/>
                        <a:t>29 twenty</a:t>
                      </a:r>
                      <a:r>
                        <a:rPr lang="es-CO" sz="1000" baseline="0" dirty="0" smtClean="0"/>
                        <a:t> nine </a:t>
                      </a:r>
                    </a:p>
                    <a:p>
                      <a:endParaRPr lang="es-CO" sz="1000" dirty="0"/>
                    </a:p>
                  </a:txBody>
                  <a:tcPr/>
                </a:tc>
              </a:tr>
              <a:tr h="255815">
                <a:tc>
                  <a:txBody>
                    <a:bodyPr/>
                    <a:lstStyle/>
                    <a:p>
                      <a:r>
                        <a:rPr lang="es-CO" sz="1000" dirty="0" smtClean="0"/>
                        <a:t>30 thirty</a:t>
                      </a:r>
                      <a:endParaRPr lang="es-CO" sz="1000" dirty="0"/>
                    </a:p>
                  </a:txBody>
                  <a:tcPr/>
                </a:tc>
                <a:tc>
                  <a:txBody>
                    <a:bodyPr/>
                    <a:lstStyle/>
                    <a:p>
                      <a:endParaRPr lang="es-CO" sz="1000" dirty="0"/>
                    </a:p>
                  </a:txBody>
                  <a:tcPr/>
                </a:tc>
                <a:tc>
                  <a:txBody>
                    <a:bodyPr/>
                    <a:lstStyle/>
                    <a:p>
                      <a:endParaRPr lang="es-CO" sz="1000"/>
                    </a:p>
                  </a:txBody>
                  <a:tcPr/>
                </a:tc>
                <a:tc>
                  <a:txBody>
                    <a:bodyPr/>
                    <a:lstStyle/>
                    <a:p>
                      <a:endParaRPr lang="es-CO" sz="1000" dirty="0"/>
                    </a:p>
                  </a:txBody>
                  <a:tcPr/>
                </a:tc>
                <a:tc>
                  <a:txBody>
                    <a:bodyPr/>
                    <a:lstStyle/>
                    <a:p>
                      <a:endParaRPr lang="es-CO" sz="1000"/>
                    </a:p>
                  </a:txBody>
                  <a:tcPr/>
                </a:tc>
                <a:tc>
                  <a:txBody>
                    <a:bodyPr/>
                    <a:lstStyle/>
                    <a:p>
                      <a:endParaRPr lang="es-CO" sz="1000"/>
                    </a:p>
                  </a:txBody>
                  <a:tcPr/>
                </a:tc>
                <a:tc>
                  <a:txBody>
                    <a:bodyPr/>
                    <a:lstStyle/>
                    <a:p>
                      <a:endParaRPr lang="es-CO" sz="1000" dirty="0"/>
                    </a:p>
                  </a:txBody>
                  <a:tcPr/>
                </a:tc>
              </a:tr>
            </a:tbl>
          </a:graphicData>
        </a:graphic>
      </p:graphicFrame>
      <p:sp>
        <p:nvSpPr>
          <p:cNvPr id="10" name="Rectángulo 9"/>
          <p:cNvSpPr/>
          <p:nvPr/>
        </p:nvSpPr>
        <p:spPr>
          <a:xfrm rot="10800000" flipV="1">
            <a:off x="11333019" y="915755"/>
            <a:ext cx="858981" cy="3416320"/>
          </a:xfrm>
          <a:prstGeom prst="rect">
            <a:avLst/>
          </a:prstGeom>
          <a:noFill/>
        </p:spPr>
        <p:txBody>
          <a:bodyPr wrap="squar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2019</a:t>
            </a:r>
          </a:p>
        </p:txBody>
      </p:sp>
      <p:sp>
        <p:nvSpPr>
          <p:cNvPr id="13" name="Rectángulo 12"/>
          <p:cNvSpPr/>
          <p:nvPr/>
        </p:nvSpPr>
        <p:spPr>
          <a:xfrm>
            <a:off x="-199614" y="-72882"/>
            <a:ext cx="9298918" cy="923330"/>
          </a:xfrm>
          <a:prstGeom prst="rect">
            <a:avLst/>
          </a:prstGeom>
          <a:noFill/>
        </p:spPr>
        <p:txBody>
          <a:bodyPr wrap="square" lIns="91440" tIns="45720" rIns="91440" bIns="45720">
            <a:spAutoFit/>
          </a:bodyPr>
          <a:lstStyle/>
          <a:p>
            <a:pPr algn="ctr"/>
            <a:r>
              <a:rPr lang="es-ES" sz="5400" b="1" cap="none" spc="0" dirty="0" smtClean="0">
                <a:ln w="22225">
                  <a:solidFill>
                    <a:schemeClr val="accent2"/>
                  </a:solidFill>
                  <a:prstDash val="solid"/>
                </a:ln>
                <a:solidFill>
                  <a:schemeClr val="accent2">
                    <a:lumMod val="40000"/>
                    <a:lumOff val="60000"/>
                  </a:schemeClr>
                </a:solidFill>
                <a:effectLst/>
              </a:rPr>
              <a:t>RABBIT-MUSEO DE LA PAPA</a:t>
            </a:r>
          </a:p>
        </p:txBody>
      </p:sp>
      <p:sp>
        <p:nvSpPr>
          <p:cNvPr id="15" name="CuadroTexto 14"/>
          <p:cNvSpPr txBox="1"/>
          <p:nvPr/>
        </p:nvSpPr>
        <p:spPr>
          <a:xfrm rot="10800000" flipV="1">
            <a:off x="5746503" y="1083346"/>
            <a:ext cx="3352801" cy="307777"/>
          </a:xfrm>
          <a:prstGeom prst="rect">
            <a:avLst/>
          </a:prstGeom>
          <a:noFill/>
        </p:spPr>
        <p:txBody>
          <a:bodyPr wrap="square" rtlCol="0">
            <a:spAutoFit/>
          </a:bodyPr>
          <a:lstStyle/>
          <a:p>
            <a:endParaRPr lang="es-CO" sz="1400" dirty="0"/>
          </a:p>
        </p:txBody>
      </p:sp>
      <p:sp>
        <p:nvSpPr>
          <p:cNvPr id="20" name="CuadroTexto 19"/>
          <p:cNvSpPr txBox="1"/>
          <p:nvPr/>
        </p:nvSpPr>
        <p:spPr>
          <a:xfrm>
            <a:off x="1230912" y="3916669"/>
            <a:ext cx="3011550" cy="1785104"/>
          </a:xfrm>
          <a:prstGeom prst="rect">
            <a:avLst/>
          </a:prstGeom>
          <a:noFill/>
        </p:spPr>
        <p:txBody>
          <a:bodyPr wrap="square" rtlCol="0">
            <a:spAutoFit/>
          </a:bodyPr>
          <a:lstStyle/>
          <a:p>
            <a:r>
              <a:rPr lang="es-CO" sz="1100" dirty="0" smtClean="0"/>
              <a:t>It is characterized for having a body covered with a thick and shaggy coat , of pale gray to gray color, oval head and big ears.</a:t>
            </a:r>
          </a:p>
          <a:p>
            <a:r>
              <a:rPr lang="es-CO" sz="1100" dirty="0" smtClean="0"/>
              <a:t>The males have a wider head tan the female .</a:t>
            </a:r>
          </a:p>
          <a:p>
            <a:r>
              <a:rPr lang="es-CO" sz="1100" dirty="0" smtClean="0"/>
              <a:t>*Period of life=9 years</a:t>
            </a:r>
          </a:p>
          <a:p>
            <a:r>
              <a:rPr lang="es-CO" sz="1100" dirty="0" smtClean="0"/>
              <a:t>*Measures= 34 to 50 cm </a:t>
            </a:r>
          </a:p>
          <a:p>
            <a:r>
              <a:rPr lang="es-CO" sz="1100" dirty="0" smtClean="0"/>
              <a:t>*Weight = varies 1,2 to 2,5 kg </a:t>
            </a:r>
          </a:p>
          <a:p>
            <a:pPr marL="171450" indent="-171450">
              <a:buFont typeface="Arial" panose="020B0604020202020204" pitchFamily="34" charset="0"/>
              <a:buChar char="•"/>
            </a:pPr>
            <a:r>
              <a:rPr lang="es-CO" sz="1100" dirty="0" smtClean="0"/>
              <a:t>Ears measure = 4 to 8 cm.</a:t>
            </a:r>
          </a:p>
          <a:p>
            <a:pPr marL="171450" indent="-171450">
              <a:buFont typeface="Arial" panose="020B0604020202020204" pitchFamily="34" charset="0"/>
              <a:buChar char="•"/>
            </a:pPr>
            <a:r>
              <a:rPr lang="es-CO" sz="1100" dirty="0" smtClean="0"/>
              <a:t>Mammal.</a:t>
            </a:r>
            <a:endParaRPr lang="es-CO" sz="1100" dirty="0"/>
          </a:p>
        </p:txBody>
      </p:sp>
      <p:sp>
        <p:nvSpPr>
          <p:cNvPr id="2" name="CuadroTexto 1"/>
          <p:cNvSpPr txBox="1"/>
          <p:nvPr/>
        </p:nvSpPr>
        <p:spPr>
          <a:xfrm>
            <a:off x="5535310" y="1454363"/>
            <a:ext cx="3096625" cy="1169551"/>
          </a:xfrm>
          <a:prstGeom prst="rect">
            <a:avLst/>
          </a:prstGeom>
          <a:noFill/>
        </p:spPr>
        <p:txBody>
          <a:bodyPr wrap="square" rtlCol="0">
            <a:spAutoFit/>
          </a:bodyPr>
          <a:lstStyle/>
          <a:p>
            <a:r>
              <a:rPr lang="en-US" sz="1400" dirty="0"/>
              <a:t>The museum of the Pope consists of an exhibition of different native potatoes that allows to appreciate some varieties, to know what are their characteristics and their flavor</a:t>
            </a:r>
            <a:endParaRPr lang="es-CO" sz="1400" dirty="0"/>
          </a:p>
        </p:txBody>
      </p:sp>
    </p:spTree>
    <p:extLst>
      <p:ext uri="{BB962C8B-B14F-4D97-AF65-F5344CB8AC3E}">
        <p14:creationId xmlns:p14="http://schemas.microsoft.com/office/powerpoint/2010/main" val="554355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descr="Resultado de imagen para termales de guasca"/>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3200" y="0"/>
            <a:ext cx="5689600" cy="6858000"/>
          </a:xfrm>
          <a:prstGeom prst="rect">
            <a:avLst/>
          </a:prstGeom>
          <a:noFill/>
          <a:ln>
            <a:noFill/>
          </a:ln>
        </p:spPr>
      </p:pic>
      <p:pic>
        <p:nvPicPr>
          <p:cNvPr id="9" name="Imagen 8" descr="Resultado de imagen para perro pitbull"/>
          <p:cNvPicPr/>
          <p:nvPr/>
        </p:nvPicPr>
        <p:blipFill>
          <a:blip r:embed="rId3">
            <a:extLst>
              <a:ext uri="{28A0092B-C50C-407E-A947-70E740481C1C}">
                <a14:useLocalDpi xmlns:a14="http://schemas.microsoft.com/office/drawing/2010/main" val="0"/>
              </a:ext>
            </a:extLst>
          </a:blip>
          <a:srcRect/>
          <a:stretch>
            <a:fillRect/>
          </a:stretch>
        </p:blipFill>
        <p:spPr bwMode="auto">
          <a:xfrm>
            <a:off x="-388885" y="0"/>
            <a:ext cx="5939937" cy="6858000"/>
          </a:xfrm>
          <a:prstGeom prst="rect">
            <a:avLst/>
          </a:prstGeom>
          <a:noFill/>
          <a:ln>
            <a:noFill/>
          </a:ln>
        </p:spPr>
      </p:pic>
      <p:graphicFrame>
        <p:nvGraphicFramePr>
          <p:cNvPr id="3" name="Tabla 2"/>
          <p:cNvGraphicFramePr>
            <a:graphicFrameLocks noGrp="1"/>
          </p:cNvGraphicFramePr>
          <p:nvPr>
            <p:extLst>
              <p:ext uri="{D42A27DB-BD31-4B8C-83A1-F6EECF244321}">
                <p14:modId xmlns:p14="http://schemas.microsoft.com/office/powerpoint/2010/main" val="4147800061"/>
              </p:ext>
            </p:extLst>
          </p:nvPr>
        </p:nvGraphicFramePr>
        <p:xfrm>
          <a:off x="5892343" y="4757867"/>
          <a:ext cx="6299657" cy="2100133"/>
        </p:xfrm>
        <a:graphic>
          <a:graphicData uri="http://schemas.openxmlformats.org/drawingml/2006/table">
            <a:tbl>
              <a:tblPr firstRow="1" bandRow="1">
                <a:tableStyleId>{5C22544A-7EE6-4342-B048-85BDC9FD1C3A}</a:tableStyleId>
              </a:tblPr>
              <a:tblGrid>
                <a:gridCol w="904793"/>
                <a:gridCol w="895109"/>
                <a:gridCol w="899951"/>
                <a:gridCol w="899951"/>
                <a:gridCol w="899951"/>
                <a:gridCol w="899951"/>
                <a:gridCol w="899951"/>
              </a:tblGrid>
              <a:tr h="236157">
                <a:tc>
                  <a:txBody>
                    <a:bodyPr/>
                    <a:lstStyle/>
                    <a:p>
                      <a:r>
                        <a:rPr lang="es-CO" dirty="0" smtClean="0"/>
                        <a:t>S</a:t>
                      </a:r>
                      <a:endParaRPr lang="es-CO" dirty="0"/>
                    </a:p>
                  </a:txBody>
                  <a:tcPr/>
                </a:tc>
                <a:tc>
                  <a:txBody>
                    <a:bodyPr/>
                    <a:lstStyle/>
                    <a:p>
                      <a:r>
                        <a:rPr lang="es-CO" dirty="0" smtClean="0"/>
                        <a:t>M</a:t>
                      </a:r>
                      <a:endParaRPr lang="es-CO" dirty="0"/>
                    </a:p>
                  </a:txBody>
                  <a:tcPr/>
                </a:tc>
                <a:tc>
                  <a:txBody>
                    <a:bodyPr/>
                    <a:lstStyle/>
                    <a:p>
                      <a:r>
                        <a:rPr lang="es-CO" dirty="0" smtClean="0"/>
                        <a:t>T</a:t>
                      </a:r>
                      <a:endParaRPr lang="es-CO" dirty="0"/>
                    </a:p>
                  </a:txBody>
                  <a:tcPr/>
                </a:tc>
                <a:tc>
                  <a:txBody>
                    <a:bodyPr/>
                    <a:lstStyle/>
                    <a:p>
                      <a:r>
                        <a:rPr lang="es-CO" dirty="0" smtClean="0"/>
                        <a:t>W</a:t>
                      </a:r>
                      <a:endParaRPr lang="es-CO" dirty="0"/>
                    </a:p>
                  </a:txBody>
                  <a:tcPr/>
                </a:tc>
                <a:tc>
                  <a:txBody>
                    <a:bodyPr/>
                    <a:lstStyle/>
                    <a:p>
                      <a:r>
                        <a:rPr lang="es-CO" dirty="0" smtClean="0"/>
                        <a:t>T</a:t>
                      </a:r>
                      <a:endParaRPr lang="es-CO" dirty="0"/>
                    </a:p>
                  </a:txBody>
                  <a:tcPr/>
                </a:tc>
                <a:tc>
                  <a:txBody>
                    <a:bodyPr/>
                    <a:lstStyle/>
                    <a:p>
                      <a:r>
                        <a:rPr lang="es-CO" dirty="0" smtClean="0"/>
                        <a:t>F</a:t>
                      </a:r>
                      <a:endParaRPr lang="es-CO" dirty="0"/>
                    </a:p>
                  </a:txBody>
                  <a:tcPr/>
                </a:tc>
                <a:tc>
                  <a:txBody>
                    <a:bodyPr/>
                    <a:lstStyle/>
                    <a:p>
                      <a:r>
                        <a:rPr lang="es-CO" dirty="0" smtClean="0"/>
                        <a:t>S</a:t>
                      </a:r>
                      <a:endParaRPr lang="es-CO" dirty="0"/>
                    </a:p>
                  </a:txBody>
                  <a:tcPr/>
                </a:tc>
              </a:tr>
              <a:tr h="248033">
                <a:tc>
                  <a:txBody>
                    <a:bodyPr/>
                    <a:lstStyle/>
                    <a:p>
                      <a:endParaRPr lang="es-CO" sz="900" dirty="0"/>
                    </a:p>
                  </a:txBody>
                  <a:tcPr/>
                </a:tc>
                <a:tc>
                  <a:txBody>
                    <a:bodyPr/>
                    <a:lstStyle/>
                    <a:p>
                      <a:r>
                        <a:rPr lang="es-CO" sz="900" dirty="0" smtClean="0"/>
                        <a:t>1  one </a:t>
                      </a:r>
                      <a:endParaRPr lang="es-CO" sz="900" dirty="0"/>
                    </a:p>
                  </a:txBody>
                  <a:tcPr/>
                </a:tc>
                <a:tc>
                  <a:txBody>
                    <a:bodyPr/>
                    <a:lstStyle/>
                    <a:p>
                      <a:r>
                        <a:rPr lang="es-CO" sz="900" dirty="0" smtClean="0"/>
                        <a:t>2  Two </a:t>
                      </a:r>
                      <a:endParaRPr lang="es-CO" sz="900" dirty="0"/>
                    </a:p>
                  </a:txBody>
                  <a:tcPr/>
                </a:tc>
                <a:tc>
                  <a:txBody>
                    <a:bodyPr/>
                    <a:lstStyle/>
                    <a:p>
                      <a:r>
                        <a:rPr lang="es-CO" sz="900" dirty="0" smtClean="0"/>
                        <a:t>3 three</a:t>
                      </a:r>
                      <a:r>
                        <a:rPr lang="es-CO" sz="900" baseline="0" dirty="0" smtClean="0"/>
                        <a:t> </a:t>
                      </a:r>
                      <a:endParaRPr lang="es-CO" sz="900" dirty="0"/>
                    </a:p>
                  </a:txBody>
                  <a:tcPr/>
                </a:tc>
                <a:tc>
                  <a:txBody>
                    <a:bodyPr/>
                    <a:lstStyle/>
                    <a:p>
                      <a:r>
                        <a:rPr lang="es-CO" sz="900" dirty="0" smtClean="0"/>
                        <a:t>4 four </a:t>
                      </a:r>
                      <a:endParaRPr lang="es-CO" sz="900" dirty="0"/>
                    </a:p>
                  </a:txBody>
                  <a:tcPr/>
                </a:tc>
                <a:tc>
                  <a:txBody>
                    <a:bodyPr/>
                    <a:lstStyle/>
                    <a:p>
                      <a:r>
                        <a:rPr lang="es-CO" sz="900" dirty="0" smtClean="0"/>
                        <a:t>5 five </a:t>
                      </a:r>
                      <a:endParaRPr lang="es-CO" sz="900" dirty="0"/>
                    </a:p>
                  </a:txBody>
                  <a:tcPr/>
                </a:tc>
                <a:tc>
                  <a:txBody>
                    <a:bodyPr/>
                    <a:lstStyle/>
                    <a:p>
                      <a:r>
                        <a:rPr lang="es-CO" sz="900" dirty="0" smtClean="0"/>
                        <a:t>6 six</a:t>
                      </a:r>
                      <a:endParaRPr lang="es-CO" sz="900" dirty="0"/>
                    </a:p>
                  </a:txBody>
                  <a:tcPr/>
                </a:tc>
              </a:tr>
              <a:tr h="341046">
                <a:tc>
                  <a:txBody>
                    <a:bodyPr/>
                    <a:lstStyle/>
                    <a:p>
                      <a:r>
                        <a:rPr lang="es-CO" sz="900" dirty="0" smtClean="0"/>
                        <a:t>7  seven</a:t>
                      </a:r>
                      <a:endParaRPr lang="es-CO" sz="900" dirty="0"/>
                    </a:p>
                  </a:txBody>
                  <a:tcPr/>
                </a:tc>
                <a:tc>
                  <a:txBody>
                    <a:bodyPr/>
                    <a:lstStyle/>
                    <a:p>
                      <a:r>
                        <a:rPr lang="es-CO" sz="900" dirty="0" smtClean="0"/>
                        <a:t>8 eight</a:t>
                      </a:r>
                      <a:endParaRPr lang="es-CO" sz="900" dirty="0"/>
                    </a:p>
                  </a:txBody>
                  <a:tcPr/>
                </a:tc>
                <a:tc>
                  <a:txBody>
                    <a:bodyPr/>
                    <a:lstStyle/>
                    <a:p>
                      <a:r>
                        <a:rPr lang="es-CO" sz="900" dirty="0" smtClean="0"/>
                        <a:t>9 nine</a:t>
                      </a:r>
                      <a:endParaRPr lang="es-CO" sz="900" dirty="0"/>
                    </a:p>
                  </a:txBody>
                  <a:tcPr/>
                </a:tc>
                <a:tc>
                  <a:txBody>
                    <a:bodyPr/>
                    <a:lstStyle/>
                    <a:p>
                      <a:r>
                        <a:rPr lang="es-CO" sz="900" dirty="0" smtClean="0"/>
                        <a:t>10 ten </a:t>
                      </a:r>
                      <a:endParaRPr lang="es-CO" sz="900" dirty="0"/>
                    </a:p>
                  </a:txBody>
                  <a:tcPr/>
                </a:tc>
                <a:tc>
                  <a:txBody>
                    <a:bodyPr/>
                    <a:lstStyle/>
                    <a:p>
                      <a:r>
                        <a:rPr lang="es-CO" sz="900" dirty="0" smtClean="0"/>
                        <a:t>11 </a:t>
                      </a:r>
                      <a:r>
                        <a:rPr lang="es-CO" sz="800" dirty="0" smtClean="0"/>
                        <a:t>eleven</a:t>
                      </a:r>
                      <a:r>
                        <a:rPr lang="es-CO" sz="900" dirty="0" smtClean="0"/>
                        <a:t> </a:t>
                      </a:r>
                      <a:endParaRPr lang="es-CO" sz="900" dirty="0"/>
                    </a:p>
                  </a:txBody>
                  <a:tcPr/>
                </a:tc>
                <a:tc>
                  <a:txBody>
                    <a:bodyPr/>
                    <a:lstStyle/>
                    <a:p>
                      <a:r>
                        <a:rPr lang="es-CO" sz="900" dirty="0" smtClean="0"/>
                        <a:t>12  </a:t>
                      </a:r>
                      <a:r>
                        <a:rPr lang="es-CO" sz="600" dirty="0" smtClean="0"/>
                        <a:t>tweleve</a:t>
                      </a:r>
                      <a:endParaRPr lang="es-CO" sz="900" dirty="0"/>
                    </a:p>
                  </a:txBody>
                  <a:tcPr/>
                </a:tc>
                <a:tc>
                  <a:txBody>
                    <a:bodyPr/>
                    <a:lstStyle/>
                    <a:p>
                      <a:r>
                        <a:rPr lang="es-CO" sz="900" dirty="0" smtClean="0"/>
                        <a:t>13  </a:t>
                      </a:r>
                      <a:r>
                        <a:rPr lang="es-CO" sz="600" dirty="0" smtClean="0"/>
                        <a:t>thirteen</a:t>
                      </a:r>
                      <a:endParaRPr lang="es-CO" sz="600" dirty="0"/>
                    </a:p>
                  </a:txBody>
                  <a:tcPr/>
                </a:tc>
              </a:tr>
              <a:tr h="336617">
                <a:tc>
                  <a:txBody>
                    <a:bodyPr/>
                    <a:lstStyle/>
                    <a:p>
                      <a:r>
                        <a:rPr lang="es-CO" sz="900" dirty="0" smtClean="0"/>
                        <a:t>14 </a:t>
                      </a:r>
                      <a:r>
                        <a:rPr lang="es-CO" sz="600" dirty="0" smtClean="0"/>
                        <a:t>fourteen</a:t>
                      </a:r>
                      <a:endParaRPr lang="es-CO" sz="900" dirty="0"/>
                    </a:p>
                  </a:txBody>
                  <a:tcPr/>
                </a:tc>
                <a:tc>
                  <a:txBody>
                    <a:bodyPr/>
                    <a:lstStyle/>
                    <a:p>
                      <a:r>
                        <a:rPr lang="es-CO" sz="900" dirty="0" smtClean="0"/>
                        <a:t>15 </a:t>
                      </a:r>
                      <a:r>
                        <a:rPr lang="es-CO" sz="700" dirty="0" smtClean="0"/>
                        <a:t>fifteen</a:t>
                      </a:r>
                      <a:endParaRPr lang="es-CO" sz="700" dirty="0"/>
                    </a:p>
                  </a:txBody>
                  <a:tcPr/>
                </a:tc>
                <a:tc>
                  <a:txBody>
                    <a:bodyPr/>
                    <a:lstStyle/>
                    <a:p>
                      <a:r>
                        <a:rPr lang="es-CO" sz="900" dirty="0" smtClean="0"/>
                        <a:t>16 </a:t>
                      </a:r>
                      <a:r>
                        <a:rPr lang="es-CO" sz="700" dirty="0" smtClean="0"/>
                        <a:t>sixteen</a:t>
                      </a:r>
                      <a:endParaRPr lang="es-CO" sz="700" dirty="0"/>
                    </a:p>
                  </a:txBody>
                  <a:tcPr/>
                </a:tc>
                <a:tc>
                  <a:txBody>
                    <a:bodyPr/>
                    <a:lstStyle/>
                    <a:p>
                      <a:r>
                        <a:rPr lang="es-CO" sz="900" dirty="0" smtClean="0"/>
                        <a:t>17 </a:t>
                      </a:r>
                      <a:r>
                        <a:rPr lang="es-CO" sz="500" dirty="0" smtClean="0"/>
                        <a:t>seventeen</a:t>
                      </a:r>
                      <a:endParaRPr lang="es-CO" sz="500" dirty="0"/>
                    </a:p>
                  </a:txBody>
                  <a:tcPr/>
                </a:tc>
                <a:tc>
                  <a:txBody>
                    <a:bodyPr/>
                    <a:lstStyle/>
                    <a:p>
                      <a:r>
                        <a:rPr lang="es-CO" sz="900" dirty="0" smtClean="0"/>
                        <a:t>18 </a:t>
                      </a:r>
                      <a:r>
                        <a:rPr lang="es-CO" sz="600" dirty="0" smtClean="0"/>
                        <a:t>eighteen</a:t>
                      </a:r>
                      <a:endParaRPr lang="es-CO" sz="900" dirty="0"/>
                    </a:p>
                  </a:txBody>
                  <a:tcPr/>
                </a:tc>
                <a:tc>
                  <a:txBody>
                    <a:bodyPr/>
                    <a:lstStyle/>
                    <a:p>
                      <a:r>
                        <a:rPr lang="es-CO" sz="900" dirty="0" smtClean="0"/>
                        <a:t>19 </a:t>
                      </a:r>
                      <a:r>
                        <a:rPr lang="es-CO" sz="600" dirty="0" smtClean="0"/>
                        <a:t>nineteen</a:t>
                      </a:r>
                      <a:endParaRPr lang="es-CO" sz="900" dirty="0"/>
                    </a:p>
                  </a:txBody>
                  <a:tcPr/>
                </a:tc>
                <a:tc>
                  <a:txBody>
                    <a:bodyPr/>
                    <a:lstStyle/>
                    <a:p>
                      <a:r>
                        <a:rPr lang="es-CO" sz="900" dirty="0" smtClean="0"/>
                        <a:t>20 </a:t>
                      </a:r>
                      <a:r>
                        <a:rPr lang="es-CO" sz="800" dirty="0" smtClean="0"/>
                        <a:t>twenty</a:t>
                      </a:r>
                      <a:endParaRPr lang="es-CO" sz="900" dirty="0"/>
                    </a:p>
                  </a:txBody>
                  <a:tcPr/>
                </a:tc>
              </a:tr>
              <a:tr h="442917">
                <a:tc>
                  <a:txBody>
                    <a:bodyPr/>
                    <a:lstStyle/>
                    <a:p>
                      <a:r>
                        <a:rPr lang="es-CO" sz="900" dirty="0" smtClean="0"/>
                        <a:t>21 </a:t>
                      </a:r>
                      <a:r>
                        <a:rPr lang="es-CO" sz="700" dirty="0" smtClean="0"/>
                        <a:t>twenty</a:t>
                      </a:r>
                      <a:r>
                        <a:rPr lang="es-CO" sz="700" baseline="0" dirty="0" smtClean="0"/>
                        <a:t> one</a:t>
                      </a:r>
                      <a:endParaRPr lang="es-CO" sz="700" dirty="0"/>
                    </a:p>
                  </a:txBody>
                  <a:tcPr/>
                </a:tc>
                <a:tc>
                  <a:txBody>
                    <a:bodyPr/>
                    <a:lstStyle/>
                    <a:p>
                      <a:r>
                        <a:rPr lang="es-CO" sz="900" dirty="0" smtClean="0"/>
                        <a:t>22 twenty</a:t>
                      </a:r>
                      <a:r>
                        <a:rPr lang="es-CO" sz="900" baseline="0" dirty="0" smtClean="0"/>
                        <a:t> two</a:t>
                      </a:r>
                      <a:endParaRPr lang="es-CO" sz="900" dirty="0"/>
                    </a:p>
                  </a:txBody>
                  <a:tcPr/>
                </a:tc>
                <a:tc>
                  <a:txBody>
                    <a:bodyPr/>
                    <a:lstStyle/>
                    <a:p>
                      <a:r>
                        <a:rPr lang="es-CO" sz="900" dirty="0" smtClean="0"/>
                        <a:t>23 twenty three</a:t>
                      </a:r>
                      <a:endParaRPr lang="es-CO" sz="900" dirty="0"/>
                    </a:p>
                  </a:txBody>
                  <a:tcPr/>
                </a:tc>
                <a:tc>
                  <a:txBody>
                    <a:bodyPr/>
                    <a:lstStyle/>
                    <a:p>
                      <a:r>
                        <a:rPr lang="es-CO" sz="900" dirty="0" smtClean="0"/>
                        <a:t>24 twenty four</a:t>
                      </a:r>
                      <a:endParaRPr lang="es-CO" sz="900" dirty="0"/>
                    </a:p>
                  </a:txBody>
                  <a:tcPr/>
                </a:tc>
                <a:tc>
                  <a:txBody>
                    <a:bodyPr/>
                    <a:lstStyle/>
                    <a:p>
                      <a:r>
                        <a:rPr lang="es-CO" sz="900" dirty="0" smtClean="0"/>
                        <a:t>25 twenty five</a:t>
                      </a:r>
                      <a:endParaRPr lang="es-CO" sz="900" dirty="0"/>
                    </a:p>
                  </a:txBody>
                  <a:tcPr/>
                </a:tc>
                <a:tc>
                  <a:txBody>
                    <a:bodyPr/>
                    <a:lstStyle/>
                    <a:p>
                      <a:r>
                        <a:rPr lang="es-CO" sz="900" dirty="0" smtClean="0"/>
                        <a:t>26 twenty</a:t>
                      </a:r>
                      <a:r>
                        <a:rPr lang="es-CO" sz="900" baseline="0" dirty="0" smtClean="0"/>
                        <a:t> six</a:t>
                      </a:r>
                      <a:endParaRPr lang="es-CO" sz="900" dirty="0"/>
                    </a:p>
                  </a:txBody>
                  <a:tcPr/>
                </a:tc>
                <a:tc>
                  <a:txBody>
                    <a:bodyPr/>
                    <a:lstStyle/>
                    <a:p>
                      <a:r>
                        <a:rPr lang="es-CO" sz="900" dirty="0" smtClean="0"/>
                        <a:t>27 twenty seven </a:t>
                      </a:r>
                      <a:endParaRPr lang="es-CO" sz="900" dirty="0"/>
                    </a:p>
                  </a:txBody>
                  <a:tcPr/>
                </a:tc>
              </a:tr>
              <a:tr h="324716">
                <a:tc>
                  <a:txBody>
                    <a:bodyPr/>
                    <a:lstStyle/>
                    <a:p>
                      <a:r>
                        <a:rPr lang="es-CO" sz="900" dirty="0" smtClean="0"/>
                        <a:t>28 twenty eight</a:t>
                      </a:r>
                      <a:endParaRPr lang="es-CO" sz="900" dirty="0"/>
                    </a:p>
                  </a:txBody>
                  <a:tcPr/>
                </a:tc>
                <a:tc>
                  <a:txBody>
                    <a:bodyPr/>
                    <a:lstStyle/>
                    <a:p>
                      <a:r>
                        <a:rPr lang="es-CO" sz="900" dirty="0" smtClean="0"/>
                        <a:t>29  Twenty nine</a:t>
                      </a:r>
                      <a:endParaRPr lang="es-CO" sz="900" dirty="0"/>
                    </a:p>
                  </a:txBody>
                  <a:tcPr/>
                </a:tc>
                <a:tc>
                  <a:txBody>
                    <a:bodyPr/>
                    <a:lstStyle/>
                    <a:p>
                      <a:r>
                        <a:rPr lang="es-CO" sz="900" dirty="0" smtClean="0"/>
                        <a:t>30 thirty</a:t>
                      </a:r>
                      <a:endParaRPr lang="es-CO" sz="900" dirty="0"/>
                    </a:p>
                  </a:txBody>
                  <a:tcPr/>
                </a:tc>
                <a:tc>
                  <a:txBody>
                    <a:bodyPr/>
                    <a:lstStyle/>
                    <a:p>
                      <a:r>
                        <a:rPr lang="es-CO" sz="900" dirty="0" smtClean="0"/>
                        <a:t>31  Thirty one</a:t>
                      </a:r>
                      <a:endParaRPr lang="es-CO" sz="900" dirty="0"/>
                    </a:p>
                  </a:txBody>
                  <a:tcPr/>
                </a:tc>
                <a:tc>
                  <a:txBody>
                    <a:bodyPr/>
                    <a:lstStyle/>
                    <a:p>
                      <a:endParaRPr lang="es-CO" sz="900" dirty="0"/>
                    </a:p>
                  </a:txBody>
                  <a:tcPr/>
                </a:tc>
                <a:tc>
                  <a:txBody>
                    <a:bodyPr/>
                    <a:lstStyle/>
                    <a:p>
                      <a:endParaRPr lang="es-CO" sz="900" dirty="0"/>
                    </a:p>
                  </a:txBody>
                  <a:tcPr/>
                </a:tc>
                <a:tc>
                  <a:txBody>
                    <a:bodyPr/>
                    <a:lstStyle/>
                    <a:p>
                      <a:endParaRPr lang="es-CO" sz="900" dirty="0"/>
                    </a:p>
                  </a:txBody>
                  <a:tcPr/>
                </a:tc>
              </a:tr>
            </a:tbl>
          </a:graphicData>
        </a:graphic>
      </p:graphicFrame>
      <p:sp>
        <p:nvSpPr>
          <p:cNvPr id="4" name="Rectángulo 3"/>
          <p:cNvSpPr/>
          <p:nvPr/>
        </p:nvSpPr>
        <p:spPr>
          <a:xfrm>
            <a:off x="10367817" y="4010738"/>
            <a:ext cx="1779526"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JULY</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ángulo 4"/>
          <p:cNvSpPr/>
          <p:nvPr/>
        </p:nvSpPr>
        <p:spPr>
          <a:xfrm rot="10800000" flipV="1">
            <a:off x="11162829" y="378646"/>
            <a:ext cx="868377" cy="3416320"/>
          </a:xfrm>
          <a:prstGeom prst="rect">
            <a:avLst/>
          </a:prstGeom>
          <a:noFill/>
        </p:spPr>
        <p:txBody>
          <a:bodyPr wrap="square" lIns="91440" tIns="45720" rIns="91440" bIns="45720">
            <a:spAutoFit/>
          </a:bodyPr>
          <a:lstStyle/>
          <a:p>
            <a:pPr algn="ctr"/>
            <a:r>
              <a:rPr lang="es-E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2019</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Rectángulo 5"/>
          <p:cNvSpPr/>
          <p:nvPr/>
        </p:nvSpPr>
        <p:spPr>
          <a:xfrm>
            <a:off x="6003634" y="2967335"/>
            <a:ext cx="184730" cy="923330"/>
          </a:xfrm>
          <a:prstGeom prst="rect">
            <a:avLst/>
          </a:prstGeom>
          <a:noFill/>
        </p:spPr>
        <p:txBody>
          <a:bodyPr wrap="none" lIns="91440" tIns="45720" rIns="91440" bIns="45720">
            <a:spAutoFit/>
          </a:bodyPr>
          <a:lstStyle/>
          <a:p>
            <a:pPr algn="ct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Rectángulo 6"/>
          <p:cNvSpPr/>
          <p:nvPr/>
        </p:nvSpPr>
        <p:spPr>
          <a:xfrm>
            <a:off x="6003634" y="2967335"/>
            <a:ext cx="184731" cy="923330"/>
          </a:xfrm>
          <a:prstGeom prst="rect">
            <a:avLst/>
          </a:prstGeom>
          <a:noFill/>
        </p:spPr>
        <p:txBody>
          <a:bodyPr wrap="none" lIns="91440" tIns="45720" rIns="91440" bIns="45720">
            <a:spAutoFit/>
          </a:bodyPr>
          <a:lstStyle/>
          <a:p>
            <a:pPr algn="ct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Rectángulo 7"/>
          <p:cNvSpPr/>
          <p:nvPr/>
        </p:nvSpPr>
        <p:spPr>
          <a:xfrm>
            <a:off x="261628" y="5544441"/>
            <a:ext cx="1544012" cy="923330"/>
          </a:xfrm>
          <a:prstGeom prst="rect">
            <a:avLst/>
          </a:prstGeom>
          <a:noFill/>
        </p:spPr>
        <p:txBody>
          <a:bodyPr wrap="none" lIns="91440" tIns="45720" rIns="91440" bIns="45720">
            <a:spAutoFit/>
          </a:bodyPr>
          <a:lstStyle/>
          <a:p>
            <a:pPr algn="ctr"/>
            <a:r>
              <a:rPr lang="es-ES" sz="5400" b="0" cap="none" spc="0" dirty="0" smtClean="0">
                <a:ln w="0"/>
                <a:solidFill>
                  <a:schemeClr val="accent1"/>
                </a:solidFill>
                <a:effectLst>
                  <a:outerShdw blurRad="38100" dist="25400" dir="5400000" algn="ctr" rotWithShape="0">
                    <a:srgbClr val="6E747A">
                      <a:alpha val="43000"/>
                    </a:srgbClr>
                  </a:outerShdw>
                </a:effectLst>
              </a:rPr>
              <a:t>DOG</a:t>
            </a:r>
            <a:endParaRPr lang="es-E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CuadroTexto 10"/>
          <p:cNvSpPr txBox="1"/>
          <p:nvPr/>
        </p:nvSpPr>
        <p:spPr>
          <a:xfrm>
            <a:off x="3603505" y="5208940"/>
            <a:ext cx="1995054" cy="1446550"/>
          </a:xfrm>
          <a:prstGeom prst="rect">
            <a:avLst/>
          </a:prstGeom>
          <a:noFill/>
        </p:spPr>
        <p:txBody>
          <a:bodyPr wrap="square" rtlCol="0">
            <a:spAutoFit/>
          </a:bodyPr>
          <a:lstStyle/>
          <a:p>
            <a:r>
              <a:rPr lang="es-CO" sz="1100" dirty="0" smtClean="0"/>
              <a:t>Life time= 8 to 15 years.</a:t>
            </a:r>
          </a:p>
          <a:p>
            <a:r>
              <a:rPr lang="es-CO" sz="1100" dirty="0" smtClean="0"/>
              <a:t>It is a mammal.</a:t>
            </a:r>
          </a:p>
          <a:p>
            <a:r>
              <a:rPr lang="es-CO" sz="1100" dirty="0" smtClean="0"/>
              <a:t>Female weight= 13,6 and 22,7 kg.</a:t>
            </a:r>
          </a:p>
          <a:p>
            <a:r>
              <a:rPr lang="es-CO" sz="1100" dirty="0" smtClean="0"/>
              <a:t>Male weight= 15,9 to 27,2 kg.</a:t>
            </a:r>
          </a:p>
          <a:p>
            <a:r>
              <a:rPr lang="es-CO" sz="1100" dirty="0" smtClean="0"/>
              <a:t>Male height=45 to 53 cm.</a:t>
            </a:r>
          </a:p>
          <a:p>
            <a:r>
              <a:rPr lang="es-CO" sz="1100" dirty="0" smtClean="0"/>
              <a:t>Female height= 14 to 27 cm.</a:t>
            </a:r>
          </a:p>
        </p:txBody>
      </p:sp>
      <p:sp>
        <p:nvSpPr>
          <p:cNvPr id="2" name="Rectángulo 1"/>
          <p:cNvSpPr/>
          <p:nvPr/>
        </p:nvSpPr>
        <p:spPr>
          <a:xfrm>
            <a:off x="5136819" y="-113960"/>
            <a:ext cx="6026009" cy="769441"/>
          </a:xfrm>
          <a:prstGeom prst="rect">
            <a:avLst/>
          </a:prstGeom>
          <a:noFill/>
        </p:spPr>
        <p:txBody>
          <a:bodyPr wrap="none" lIns="91440" tIns="45720" rIns="91440" bIns="45720">
            <a:spAutoFit/>
          </a:bodyPr>
          <a:lstStyle/>
          <a:p>
            <a:pPr algn="ctr"/>
            <a:r>
              <a:rPr lang="es-ES" sz="4400" b="1" dirty="0" smtClean="0">
                <a:ln w="22225">
                  <a:solidFill>
                    <a:schemeClr val="accent2"/>
                  </a:solidFill>
                  <a:prstDash val="solid"/>
                </a:ln>
                <a:solidFill>
                  <a:schemeClr val="accent2">
                    <a:lumMod val="40000"/>
                    <a:lumOff val="60000"/>
                  </a:schemeClr>
                </a:solidFill>
              </a:rPr>
              <a:t>TERMALES DE GUASCA</a:t>
            </a:r>
            <a:endParaRPr lang="es-ES" sz="4400" b="1" cap="none" spc="0" dirty="0">
              <a:ln w="22225">
                <a:solidFill>
                  <a:schemeClr val="accent2"/>
                </a:solidFill>
                <a:prstDash val="solid"/>
              </a:ln>
              <a:solidFill>
                <a:schemeClr val="accent2">
                  <a:lumMod val="40000"/>
                  <a:lumOff val="60000"/>
                </a:schemeClr>
              </a:solidFill>
              <a:effectLst/>
            </a:endParaRPr>
          </a:p>
        </p:txBody>
      </p:sp>
      <p:sp>
        <p:nvSpPr>
          <p:cNvPr id="15" name="CuadroTexto 14"/>
          <p:cNvSpPr txBox="1"/>
          <p:nvPr/>
        </p:nvSpPr>
        <p:spPr>
          <a:xfrm>
            <a:off x="-98950" y="141874"/>
            <a:ext cx="5745016" cy="1754326"/>
          </a:xfrm>
          <a:prstGeom prst="rect">
            <a:avLst/>
          </a:prstGeom>
          <a:noFill/>
        </p:spPr>
        <p:txBody>
          <a:bodyPr wrap="square" rtlCol="0">
            <a:spAutoFit/>
          </a:bodyPr>
          <a:lstStyle/>
          <a:p>
            <a:r>
              <a:rPr lang="en-US" dirty="0"/>
              <a:t> Guasca is a municipality of Colombia located in the Department of Cundinamarca, fifty kilometers from Bogotá DC It has an average temperature of 15º centigrade and is located at an altitude of 2,700 meters above sea level, located between the cold and páramo thermal floors</a:t>
            </a:r>
            <a:endParaRPr lang="es-CO" dirty="0"/>
          </a:p>
        </p:txBody>
      </p:sp>
    </p:spTree>
    <p:extLst>
      <p:ext uri="{BB962C8B-B14F-4D97-AF65-F5344CB8AC3E}">
        <p14:creationId xmlns:p14="http://schemas.microsoft.com/office/powerpoint/2010/main" val="4182891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3105835"/>
            <a:ext cx="6096000" cy="646331"/>
          </a:xfrm>
          <a:prstGeom prst="rect">
            <a:avLst/>
          </a:prstGeom>
        </p:spPr>
        <p:txBody>
          <a:bodyPr>
            <a:spAutoFit/>
          </a:bodyPr>
          <a:lstStyle/>
          <a:p>
            <a:r>
              <a:rPr lang="es-CO" u="sng" dirty="0">
                <a:solidFill>
                  <a:srgbClr val="0563C1"/>
                </a:solidFill>
                <a:latin typeface="Calibri" panose="020F0502020204030204" pitchFamily="34" charset="0"/>
                <a:ea typeface="Calibri" panose="020F0502020204030204" pitchFamily="34" charset="0"/>
                <a:hlinkClick r:id="rId2"/>
              </a:rPr>
              <a:t>https://s19.aconvert.com/convert/p3r68-cdx67/ygkyh-kntg0.mp3</a:t>
            </a:r>
            <a:endParaRPr lang="es-CO" dirty="0"/>
          </a:p>
        </p:txBody>
      </p:sp>
      <p:sp>
        <p:nvSpPr>
          <p:cNvPr id="3" name="CuadroTexto 2"/>
          <p:cNvSpPr txBox="1"/>
          <p:nvPr/>
        </p:nvSpPr>
        <p:spPr>
          <a:xfrm>
            <a:off x="3253946" y="1622854"/>
            <a:ext cx="5041557" cy="369332"/>
          </a:xfrm>
          <a:prstGeom prst="rect">
            <a:avLst/>
          </a:prstGeom>
          <a:noFill/>
        </p:spPr>
        <p:txBody>
          <a:bodyPr wrap="square" rtlCol="0">
            <a:spAutoFit/>
          </a:bodyPr>
          <a:lstStyle/>
          <a:p>
            <a:r>
              <a:rPr lang="es-CO" dirty="0" smtClean="0"/>
              <a:t>Enlace del audio </a:t>
            </a:r>
            <a:endParaRPr lang="es-CO" dirty="0"/>
          </a:p>
        </p:txBody>
      </p:sp>
    </p:spTree>
    <p:extLst>
      <p:ext uri="{BB962C8B-B14F-4D97-AF65-F5344CB8AC3E}">
        <p14:creationId xmlns:p14="http://schemas.microsoft.com/office/powerpoint/2010/main" val="299718972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544</TotalTime>
  <Words>366</Words>
  <Application>Microsoft Office PowerPoint</Application>
  <PresentationFormat>Panorámica</PresentationFormat>
  <Paragraphs>103</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Arial</vt:lpstr>
      <vt:lpstr>Calibri</vt:lpstr>
      <vt:lpstr>Trebuchet MS</vt:lpstr>
      <vt:lpstr>Wingdings 3</vt:lpstr>
      <vt:lpstr>Faceta</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katerine cruz lemus</dc:creator>
  <cp:lastModifiedBy>diana katerine cruz lemus</cp:lastModifiedBy>
  <cp:revision>29</cp:revision>
  <dcterms:created xsi:type="dcterms:W3CDTF">2019-03-15T19:25:22Z</dcterms:created>
  <dcterms:modified xsi:type="dcterms:W3CDTF">2019-03-22T16:21:03Z</dcterms:modified>
</cp:coreProperties>
</file>