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6" r:id="rId3"/>
    <p:sldId id="257" r:id="rId4"/>
    <p:sldId id="258" r:id="rId5"/>
    <p:sldId id="259" r:id="rId6"/>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C216D"/>
    <a:srgbClr val="E70BD7"/>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720"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CO"/>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CO"/>
          </a:p>
        </p:txBody>
      </p:sp>
      <p:sp>
        <p:nvSpPr>
          <p:cNvPr id="4" name="3 Marcador de fecha"/>
          <p:cNvSpPr>
            <a:spLocks noGrp="1"/>
          </p:cNvSpPr>
          <p:nvPr>
            <p:ph type="dt" sz="half" idx="10"/>
          </p:nvPr>
        </p:nvSpPr>
        <p:spPr/>
        <p:txBody>
          <a:bodyPr/>
          <a:lstStyle/>
          <a:p>
            <a:fld id="{3AB5CC39-1774-422E-9307-3760FEB4AA71}" type="datetimeFigureOut">
              <a:rPr lang="es-CO" smtClean="0"/>
              <a:pPr/>
              <a:t>22/03/2019</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0E3020FF-21EF-4149-8EDB-9DBE41A20E2E}" type="slidenum">
              <a:rPr lang="es-CO" smtClean="0"/>
              <a:pPr/>
              <a:t>‹Nº›</a:t>
            </a:fld>
            <a:endParaRPr lang="es-C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fecha"/>
          <p:cNvSpPr>
            <a:spLocks noGrp="1"/>
          </p:cNvSpPr>
          <p:nvPr>
            <p:ph type="dt" sz="half" idx="10"/>
          </p:nvPr>
        </p:nvSpPr>
        <p:spPr/>
        <p:txBody>
          <a:bodyPr/>
          <a:lstStyle/>
          <a:p>
            <a:fld id="{3AB5CC39-1774-422E-9307-3760FEB4AA71}" type="datetimeFigureOut">
              <a:rPr lang="es-CO" smtClean="0"/>
              <a:pPr/>
              <a:t>22/03/2019</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0E3020FF-21EF-4149-8EDB-9DBE41A20E2E}" type="slidenum">
              <a:rPr lang="es-CO" smtClean="0"/>
              <a:pPr/>
              <a:t>‹Nº›</a:t>
            </a:fld>
            <a:endParaRPr lang="es-C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CO"/>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fecha"/>
          <p:cNvSpPr>
            <a:spLocks noGrp="1"/>
          </p:cNvSpPr>
          <p:nvPr>
            <p:ph type="dt" sz="half" idx="10"/>
          </p:nvPr>
        </p:nvSpPr>
        <p:spPr/>
        <p:txBody>
          <a:bodyPr/>
          <a:lstStyle/>
          <a:p>
            <a:fld id="{3AB5CC39-1774-422E-9307-3760FEB4AA71}" type="datetimeFigureOut">
              <a:rPr lang="es-CO" smtClean="0"/>
              <a:pPr/>
              <a:t>22/03/2019</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0E3020FF-21EF-4149-8EDB-9DBE41A20E2E}" type="slidenum">
              <a:rPr lang="es-CO" smtClean="0"/>
              <a:pPr/>
              <a:t>‹Nº›</a:t>
            </a:fld>
            <a:endParaRPr lang="es-C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fecha"/>
          <p:cNvSpPr>
            <a:spLocks noGrp="1"/>
          </p:cNvSpPr>
          <p:nvPr>
            <p:ph type="dt" sz="half" idx="10"/>
          </p:nvPr>
        </p:nvSpPr>
        <p:spPr/>
        <p:txBody>
          <a:bodyPr/>
          <a:lstStyle/>
          <a:p>
            <a:fld id="{3AB5CC39-1774-422E-9307-3760FEB4AA71}" type="datetimeFigureOut">
              <a:rPr lang="es-CO" smtClean="0"/>
              <a:pPr/>
              <a:t>22/03/2019</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0E3020FF-21EF-4149-8EDB-9DBE41A20E2E}" type="slidenum">
              <a:rPr lang="es-CO" smtClean="0"/>
              <a:pPr/>
              <a:t>‹Nº›</a:t>
            </a:fld>
            <a:endParaRPr lang="es-CO"/>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CO"/>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3AB5CC39-1774-422E-9307-3760FEB4AA71}" type="datetimeFigureOut">
              <a:rPr lang="es-CO" smtClean="0"/>
              <a:pPr/>
              <a:t>22/03/2019</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0E3020FF-21EF-4149-8EDB-9DBE41A20E2E}" type="slidenum">
              <a:rPr lang="es-CO" smtClean="0"/>
              <a:pPr/>
              <a:t>‹Nº›</a:t>
            </a:fld>
            <a:endParaRPr lang="es-C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4 Marcador de fecha"/>
          <p:cNvSpPr>
            <a:spLocks noGrp="1"/>
          </p:cNvSpPr>
          <p:nvPr>
            <p:ph type="dt" sz="half" idx="10"/>
          </p:nvPr>
        </p:nvSpPr>
        <p:spPr/>
        <p:txBody>
          <a:bodyPr/>
          <a:lstStyle/>
          <a:p>
            <a:fld id="{3AB5CC39-1774-422E-9307-3760FEB4AA71}" type="datetimeFigureOut">
              <a:rPr lang="es-CO" smtClean="0"/>
              <a:pPr/>
              <a:t>22/03/2019</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0E3020FF-21EF-4149-8EDB-9DBE41A20E2E}" type="slidenum">
              <a:rPr lang="es-CO" smtClean="0"/>
              <a:pPr/>
              <a:t>‹Nº›</a:t>
            </a:fld>
            <a:endParaRPr lang="es-C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CO"/>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6 Marcador de fecha"/>
          <p:cNvSpPr>
            <a:spLocks noGrp="1"/>
          </p:cNvSpPr>
          <p:nvPr>
            <p:ph type="dt" sz="half" idx="10"/>
          </p:nvPr>
        </p:nvSpPr>
        <p:spPr/>
        <p:txBody>
          <a:bodyPr/>
          <a:lstStyle/>
          <a:p>
            <a:fld id="{3AB5CC39-1774-422E-9307-3760FEB4AA71}" type="datetimeFigureOut">
              <a:rPr lang="es-CO" smtClean="0"/>
              <a:pPr/>
              <a:t>22/03/2019</a:t>
            </a:fld>
            <a:endParaRPr lang="es-CO"/>
          </a:p>
        </p:txBody>
      </p:sp>
      <p:sp>
        <p:nvSpPr>
          <p:cNvPr id="8" name="7 Marcador de pie de página"/>
          <p:cNvSpPr>
            <a:spLocks noGrp="1"/>
          </p:cNvSpPr>
          <p:nvPr>
            <p:ph type="ftr" sz="quarter" idx="11"/>
          </p:nvPr>
        </p:nvSpPr>
        <p:spPr/>
        <p:txBody>
          <a:bodyPr/>
          <a:lstStyle/>
          <a:p>
            <a:endParaRPr lang="es-CO"/>
          </a:p>
        </p:txBody>
      </p:sp>
      <p:sp>
        <p:nvSpPr>
          <p:cNvPr id="9" name="8 Marcador de número de diapositiva"/>
          <p:cNvSpPr>
            <a:spLocks noGrp="1"/>
          </p:cNvSpPr>
          <p:nvPr>
            <p:ph type="sldNum" sz="quarter" idx="12"/>
          </p:nvPr>
        </p:nvSpPr>
        <p:spPr/>
        <p:txBody>
          <a:bodyPr/>
          <a:lstStyle/>
          <a:p>
            <a:fld id="{0E3020FF-21EF-4149-8EDB-9DBE41A20E2E}" type="slidenum">
              <a:rPr lang="es-CO" smtClean="0"/>
              <a:pPr/>
              <a:t>‹Nº›</a:t>
            </a:fld>
            <a:endParaRPr lang="es-C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2 Marcador de fecha"/>
          <p:cNvSpPr>
            <a:spLocks noGrp="1"/>
          </p:cNvSpPr>
          <p:nvPr>
            <p:ph type="dt" sz="half" idx="10"/>
          </p:nvPr>
        </p:nvSpPr>
        <p:spPr/>
        <p:txBody>
          <a:bodyPr/>
          <a:lstStyle/>
          <a:p>
            <a:fld id="{3AB5CC39-1774-422E-9307-3760FEB4AA71}" type="datetimeFigureOut">
              <a:rPr lang="es-CO" smtClean="0"/>
              <a:pPr/>
              <a:t>22/03/2019</a:t>
            </a:fld>
            <a:endParaRPr lang="es-CO"/>
          </a:p>
        </p:txBody>
      </p:sp>
      <p:sp>
        <p:nvSpPr>
          <p:cNvPr id="4" name="3 Marcador de pie de página"/>
          <p:cNvSpPr>
            <a:spLocks noGrp="1"/>
          </p:cNvSpPr>
          <p:nvPr>
            <p:ph type="ftr" sz="quarter" idx="11"/>
          </p:nvPr>
        </p:nvSpPr>
        <p:spPr/>
        <p:txBody>
          <a:bodyPr/>
          <a:lstStyle/>
          <a:p>
            <a:endParaRPr lang="es-CO"/>
          </a:p>
        </p:txBody>
      </p:sp>
      <p:sp>
        <p:nvSpPr>
          <p:cNvPr id="5" name="4 Marcador de número de diapositiva"/>
          <p:cNvSpPr>
            <a:spLocks noGrp="1"/>
          </p:cNvSpPr>
          <p:nvPr>
            <p:ph type="sldNum" sz="quarter" idx="12"/>
          </p:nvPr>
        </p:nvSpPr>
        <p:spPr/>
        <p:txBody>
          <a:bodyPr/>
          <a:lstStyle/>
          <a:p>
            <a:fld id="{0E3020FF-21EF-4149-8EDB-9DBE41A20E2E}" type="slidenum">
              <a:rPr lang="es-CO" smtClean="0"/>
              <a:pPr/>
              <a:t>‹Nº›</a:t>
            </a:fld>
            <a:endParaRPr lang="es-C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3AB5CC39-1774-422E-9307-3760FEB4AA71}" type="datetimeFigureOut">
              <a:rPr lang="es-CO" smtClean="0"/>
              <a:pPr/>
              <a:t>22/03/2019</a:t>
            </a:fld>
            <a:endParaRPr lang="es-CO"/>
          </a:p>
        </p:txBody>
      </p:sp>
      <p:sp>
        <p:nvSpPr>
          <p:cNvPr id="3" name="2 Marcador de pie de página"/>
          <p:cNvSpPr>
            <a:spLocks noGrp="1"/>
          </p:cNvSpPr>
          <p:nvPr>
            <p:ph type="ftr" sz="quarter" idx="11"/>
          </p:nvPr>
        </p:nvSpPr>
        <p:spPr/>
        <p:txBody>
          <a:bodyPr/>
          <a:lstStyle/>
          <a:p>
            <a:endParaRPr lang="es-CO"/>
          </a:p>
        </p:txBody>
      </p:sp>
      <p:sp>
        <p:nvSpPr>
          <p:cNvPr id="4" name="3 Marcador de número de diapositiva"/>
          <p:cNvSpPr>
            <a:spLocks noGrp="1"/>
          </p:cNvSpPr>
          <p:nvPr>
            <p:ph type="sldNum" sz="quarter" idx="12"/>
          </p:nvPr>
        </p:nvSpPr>
        <p:spPr/>
        <p:txBody>
          <a:bodyPr/>
          <a:lstStyle/>
          <a:p>
            <a:fld id="{0E3020FF-21EF-4149-8EDB-9DBE41A20E2E}" type="slidenum">
              <a:rPr lang="es-CO" smtClean="0"/>
              <a:pPr/>
              <a:t>‹Nº›</a:t>
            </a:fld>
            <a:endParaRPr lang="es-C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CO"/>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3AB5CC39-1774-422E-9307-3760FEB4AA71}" type="datetimeFigureOut">
              <a:rPr lang="es-CO" smtClean="0"/>
              <a:pPr/>
              <a:t>22/03/2019</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0E3020FF-21EF-4149-8EDB-9DBE41A20E2E}" type="slidenum">
              <a:rPr lang="es-CO" smtClean="0"/>
              <a:pPr/>
              <a:t>‹Nº›</a:t>
            </a:fld>
            <a:endParaRPr lang="es-C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CO"/>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3AB5CC39-1774-422E-9307-3760FEB4AA71}" type="datetimeFigureOut">
              <a:rPr lang="es-CO" smtClean="0"/>
              <a:pPr/>
              <a:t>22/03/2019</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0E3020FF-21EF-4149-8EDB-9DBE41A20E2E}" type="slidenum">
              <a:rPr lang="es-CO" smtClean="0"/>
              <a:pPr/>
              <a:t>‹Nº›</a:t>
            </a:fld>
            <a:endParaRPr lang="es-C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B5CC39-1774-422E-9307-3760FEB4AA71}" type="datetimeFigureOut">
              <a:rPr lang="es-CO" smtClean="0"/>
              <a:pPr/>
              <a:t>22/03/2019</a:t>
            </a:fld>
            <a:endParaRPr lang="es-CO"/>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3020FF-21EF-4149-8EDB-9DBE41A20E2E}" type="slidenum">
              <a:rPr lang="es-CO" smtClean="0"/>
              <a:pPr/>
              <a:t>‹Nº›</a:t>
            </a:fld>
            <a:endParaRPr lang="es-CO"/>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 Id="rId5" Type="http://schemas.openxmlformats.org/officeDocument/2006/relationships/image" Target="../media/image9.jpeg"/><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3" Type="http://schemas.openxmlformats.org/officeDocument/2006/relationships/hyperlink" Target="https://drive.google.com/open?id=141hSaZjPmp0FMdKrcZAFEDKW1C1TInru" TargetMode="External"/><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44CCF6BC-E80F-4B53-B556-851774A2681C}"/>
              </a:ext>
            </a:extLst>
          </p:cNvPr>
          <p:cNvSpPr/>
          <p:nvPr/>
        </p:nvSpPr>
        <p:spPr>
          <a:xfrm>
            <a:off x="2286000" y="1484784"/>
            <a:ext cx="4572000" cy="5078313"/>
          </a:xfrm>
          <a:prstGeom prst="rect">
            <a:avLst/>
          </a:prstGeom>
        </p:spPr>
        <p:txBody>
          <a:bodyPr>
            <a:spAutoFit/>
          </a:bodyPr>
          <a:lstStyle/>
          <a:p>
            <a:pPr algn="ctr"/>
            <a:r>
              <a:rPr lang="es-ES" i="1" dirty="0"/>
              <a:t>UNIDAD DOS - ACTIVIDAD UNO Y DOS: MOMENTO INDEPENDIENTE </a:t>
            </a:r>
            <a:endParaRPr lang="es-419" i="1" dirty="0"/>
          </a:p>
          <a:p>
            <a:pPr algn="ctr"/>
            <a:endParaRPr lang="es-419" i="1" dirty="0"/>
          </a:p>
          <a:p>
            <a:pPr algn="ctr"/>
            <a:endParaRPr lang="es-419" i="1" dirty="0"/>
          </a:p>
          <a:p>
            <a:pPr algn="ctr"/>
            <a:endParaRPr lang="es-419" i="1" dirty="0"/>
          </a:p>
          <a:p>
            <a:pPr algn="ctr"/>
            <a:r>
              <a:rPr lang="es-419" i="1" dirty="0"/>
              <a:t>ASIGNTURA:  </a:t>
            </a:r>
          </a:p>
          <a:p>
            <a:pPr algn="ctr"/>
            <a:r>
              <a:rPr lang="es-419" i="1" dirty="0"/>
              <a:t>Ingles básico</a:t>
            </a:r>
          </a:p>
          <a:p>
            <a:pPr algn="ctr"/>
            <a:endParaRPr lang="es-419" i="1" dirty="0"/>
          </a:p>
          <a:p>
            <a:pPr algn="ctr"/>
            <a:endParaRPr lang="es-419" i="1" dirty="0"/>
          </a:p>
          <a:p>
            <a:pPr algn="ctr"/>
            <a:endParaRPr lang="es-419" i="1" dirty="0"/>
          </a:p>
          <a:p>
            <a:pPr algn="ctr"/>
            <a:r>
              <a:rPr lang="es-419" i="1" dirty="0"/>
              <a:t>PRENTADO POR</a:t>
            </a:r>
          </a:p>
          <a:p>
            <a:pPr algn="ctr"/>
            <a:r>
              <a:rPr lang="es-419" i="1" dirty="0"/>
              <a:t>Maura Alejandra Herrera Trujillo  </a:t>
            </a:r>
          </a:p>
          <a:p>
            <a:pPr algn="ctr"/>
            <a:endParaRPr lang="es-419" i="1" dirty="0"/>
          </a:p>
          <a:p>
            <a:pPr algn="ctr"/>
            <a:endParaRPr lang="es-419" i="1" dirty="0"/>
          </a:p>
          <a:p>
            <a:pPr algn="ctr"/>
            <a:endParaRPr lang="es-419" i="1" dirty="0"/>
          </a:p>
          <a:p>
            <a:pPr algn="ctr"/>
            <a:endParaRPr lang="es-419" i="1" dirty="0"/>
          </a:p>
          <a:p>
            <a:pPr algn="ctr"/>
            <a:r>
              <a:rPr lang="es-419" i="1" dirty="0"/>
              <a:t>DOCENTE: </a:t>
            </a:r>
          </a:p>
          <a:p>
            <a:pPr algn="ctr"/>
            <a:r>
              <a:rPr lang="es-419" i="1" dirty="0"/>
              <a:t>Liliana </a:t>
            </a:r>
            <a:r>
              <a:rPr lang="es-419" i="1" dirty="0" err="1"/>
              <a:t>Hernandez</a:t>
            </a:r>
            <a:endParaRPr lang="es-419" i="1" dirty="0"/>
          </a:p>
        </p:txBody>
      </p:sp>
      <p:pic>
        <p:nvPicPr>
          <p:cNvPr id="6" name="Imagen 5">
            <a:extLst>
              <a:ext uri="{FF2B5EF4-FFF2-40B4-BE49-F238E27FC236}">
                <a16:creationId xmlns:a16="http://schemas.microsoft.com/office/drawing/2014/main" id="{7CAC49C8-FF9C-4004-BEA3-7319CC439507}"/>
              </a:ext>
            </a:extLst>
          </p:cNvPr>
          <p:cNvPicPr>
            <a:picLocks noChangeAspect="1"/>
          </p:cNvPicPr>
          <p:nvPr/>
        </p:nvPicPr>
        <p:blipFill rotWithShape="1">
          <a:blip r:embed="rId2">
            <a:extLst>
              <a:ext uri="{28A0092B-C50C-407E-A947-70E740481C1C}">
                <a14:useLocalDpi xmlns:a14="http://schemas.microsoft.com/office/drawing/2010/main" val="0"/>
              </a:ext>
            </a:extLst>
          </a:blip>
          <a:srcRect b="22505"/>
          <a:stretch/>
        </p:blipFill>
        <p:spPr>
          <a:xfrm>
            <a:off x="377788" y="-34280"/>
            <a:ext cx="8388424" cy="1519063"/>
          </a:xfrm>
          <a:prstGeom prst="rect">
            <a:avLst/>
          </a:prstGeom>
        </p:spPr>
      </p:pic>
    </p:spTree>
    <p:extLst>
      <p:ext uri="{BB962C8B-B14F-4D97-AF65-F5344CB8AC3E}">
        <p14:creationId xmlns:p14="http://schemas.microsoft.com/office/powerpoint/2010/main" val="954009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8" name="7 Imagen" descr="caracteristicas-generales-de-las-tortugas.jpg"/>
          <p:cNvPicPr>
            <a:picLocks noChangeAspect="1"/>
          </p:cNvPicPr>
          <p:nvPr/>
        </p:nvPicPr>
        <p:blipFill>
          <a:blip r:embed="rId3"/>
          <a:stretch>
            <a:fillRect/>
          </a:stretch>
        </p:blipFill>
        <p:spPr>
          <a:xfrm>
            <a:off x="0" y="4500570"/>
            <a:ext cx="3428992" cy="2081207"/>
          </a:xfrm>
          <a:prstGeom prst="ellipse">
            <a:avLst/>
          </a:prstGeom>
          <a:ln>
            <a:noFill/>
          </a:ln>
          <a:effectLst>
            <a:softEdge rad="112500"/>
          </a:effectLst>
        </p:spPr>
      </p:pic>
      <p:graphicFrame>
        <p:nvGraphicFramePr>
          <p:cNvPr id="4" name="3 Tabla"/>
          <p:cNvGraphicFramePr>
            <a:graphicFrameLocks noGrp="1"/>
          </p:cNvGraphicFramePr>
          <p:nvPr/>
        </p:nvGraphicFramePr>
        <p:xfrm>
          <a:off x="1428728" y="1142984"/>
          <a:ext cx="7500991" cy="3040007"/>
        </p:xfrm>
        <a:graphic>
          <a:graphicData uri="http://schemas.openxmlformats.org/drawingml/2006/table">
            <a:tbl>
              <a:tblPr firstRow="1" bandRow="1">
                <a:tableStyleId>{93296810-A885-4BE3-A3E7-6D5BEEA58F35}</a:tableStyleId>
              </a:tblPr>
              <a:tblGrid>
                <a:gridCol w="1056790">
                  <a:extLst>
                    <a:ext uri="{9D8B030D-6E8A-4147-A177-3AD203B41FA5}">
                      <a16:colId xmlns:a16="http://schemas.microsoft.com/office/drawing/2014/main" val="20000"/>
                    </a:ext>
                  </a:extLst>
                </a:gridCol>
                <a:gridCol w="1229227">
                  <a:extLst>
                    <a:ext uri="{9D8B030D-6E8A-4147-A177-3AD203B41FA5}">
                      <a16:colId xmlns:a16="http://schemas.microsoft.com/office/drawing/2014/main" val="20001"/>
                    </a:ext>
                  </a:extLst>
                </a:gridCol>
                <a:gridCol w="1071570">
                  <a:extLst>
                    <a:ext uri="{9D8B030D-6E8A-4147-A177-3AD203B41FA5}">
                      <a16:colId xmlns:a16="http://schemas.microsoft.com/office/drawing/2014/main" val="20002"/>
                    </a:ext>
                  </a:extLst>
                </a:gridCol>
                <a:gridCol w="1000132">
                  <a:extLst>
                    <a:ext uri="{9D8B030D-6E8A-4147-A177-3AD203B41FA5}">
                      <a16:colId xmlns:a16="http://schemas.microsoft.com/office/drawing/2014/main" val="20003"/>
                    </a:ext>
                  </a:extLst>
                </a:gridCol>
                <a:gridCol w="1214446">
                  <a:extLst>
                    <a:ext uri="{9D8B030D-6E8A-4147-A177-3AD203B41FA5}">
                      <a16:colId xmlns:a16="http://schemas.microsoft.com/office/drawing/2014/main" val="20004"/>
                    </a:ext>
                  </a:extLst>
                </a:gridCol>
                <a:gridCol w="928694">
                  <a:extLst>
                    <a:ext uri="{9D8B030D-6E8A-4147-A177-3AD203B41FA5}">
                      <a16:colId xmlns:a16="http://schemas.microsoft.com/office/drawing/2014/main" val="20005"/>
                    </a:ext>
                  </a:extLst>
                </a:gridCol>
                <a:gridCol w="1000132">
                  <a:extLst>
                    <a:ext uri="{9D8B030D-6E8A-4147-A177-3AD203B41FA5}">
                      <a16:colId xmlns:a16="http://schemas.microsoft.com/office/drawing/2014/main" val="20006"/>
                    </a:ext>
                  </a:extLst>
                </a:gridCol>
              </a:tblGrid>
              <a:tr h="453562">
                <a:tc>
                  <a:txBody>
                    <a:bodyPr/>
                    <a:lstStyle/>
                    <a:p>
                      <a:r>
                        <a:rPr lang="es-CO" sz="1200" dirty="0" err="1">
                          <a:solidFill>
                            <a:schemeClr val="tx1"/>
                          </a:solidFill>
                          <a:latin typeface="Arial" pitchFamily="34" charset="0"/>
                          <a:cs typeface="Arial" pitchFamily="34" charset="0"/>
                        </a:rPr>
                        <a:t>Sunday</a:t>
                      </a:r>
                      <a:endParaRPr lang="es-CO" sz="1200" dirty="0">
                        <a:solidFill>
                          <a:schemeClr val="tx1"/>
                        </a:solidFill>
                        <a:latin typeface="Arial" pitchFamily="34" charset="0"/>
                        <a:cs typeface="Arial" pitchFamily="34" charset="0"/>
                      </a:endParaRPr>
                    </a:p>
                  </a:txBody>
                  <a:tcPr>
                    <a:cell3D prstMaterial="dkEdge">
                      <a:bevel prst="riblet"/>
                      <a:lightRig rig="flood" dir="t"/>
                    </a:cell3D>
                  </a:tcPr>
                </a:tc>
                <a:tc>
                  <a:txBody>
                    <a:bodyPr/>
                    <a:lstStyle/>
                    <a:p>
                      <a:r>
                        <a:rPr lang="es-CO" sz="1200" dirty="0" err="1">
                          <a:solidFill>
                            <a:schemeClr val="tx1"/>
                          </a:solidFill>
                          <a:latin typeface="Arial" pitchFamily="34" charset="0"/>
                          <a:cs typeface="Arial" pitchFamily="34" charset="0"/>
                        </a:rPr>
                        <a:t>Monday</a:t>
                      </a:r>
                      <a:endParaRPr lang="es-CO" sz="1200" dirty="0">
                        <a:solidFill>
                          <a:schemeClr val="tx1"/>
                        </a:solidFill>
                        <a:latin typeface="Arial" pitchFamily="34" charset="0"/>
                        <a:cs typeface="Arial" pitchFamily="34" charset="0"/>
                      </a:endParaRPr>
                    </a:p>
                  </a:txBody>
                  <a:tcPr>
                    <a:cell3D prstMaterial="dkEdge">
                      <a:bevel prst="riblet"/>
                      <a:lightRig rig="flood" dir="t"/>
                    </a:cell3D>
                  </a:tcPr>
                </a:tc>
                <a:tc>
                  <a:txBody>
                    <a:bodyPr/>
                    <a:lstStyle/>
                    <a:p>
                      <a:r>
                        <a:rPr lang="es-CO" sz="1200" dirty="0" err="1">
                          <a:solidFill>
                            <a:schemeClr val="tx1"/>
                          </a:solidFill>
                          <a:latin typeface="Arial" pitchFamily="34" charset="0"/>
                          <a:cs typeface="Arial" pitchFamily="34" charset="0"/>
                        </a:rPr>
                        <a:t>Thuesday</a:t>
                      </a:r>
                      <a:endParaRPr lang="es-CO" sz="1200" dirty="0">
                        <a:solidFill>
                          <a:schemeClr val="tx1"/>
                        </a:solidFill>
                        <a:latin typeface="Arial" pitchFamily="34" charset="0"/>
                        <a:cs typeface="Arial" pitchFamily="34" charset="0"/>
                      </a:endParaRPr>
                    </a:p>
                  </a:txBody>
                  <a:tcPr>
                    <a:cell3D prstMaterial="dkEdge">
                      <a:bevel prst="riblet"/>
                      <a:lightRig rig="flood" dir="t"/>
                    </a:cell3D>
                  </a:tcPr>
                </a:tc>
                <a:tc>
                  <a:txBody>
                    <a:bodyPr/>
                    <a:lstStyle/>
                    <a:p>
                      <a:r>
                        <a:rPr lang="es-CO" sz="1200" dirty="0" err="1">
                          <a:solidFill>
                            <a:schemeClr val="tx1"/>
                          </a:solidFill>
                          <a:latin typeface="Arial" pitchFamily="34" charset="0"/>
                          <a:cs typeface="Arial" pitchFamily="34" charset="0"/>
                        </a:rPr>
                        <a:t>Wednesday</a:t>
                      </a:r>
                      <a:endParaRPr lang="es-CO" sz="1200" dirty="0">
                        <a:solidFill>
                          <a:schemeClr val="tx1"/>
                        </a:solidFill>
                        <a:latin typeface="Arial" pitchFamily="34" charset="0"/>
                        <a:cs typeface="Arial" pitchFamily="34" charset="0"/>
                      </a:endParaRPr>
                    </a:p>
                  </a:txBody>
                  <a:tcPr>
                    <a:cell3D prstMaterial="dkEdge">
                      <a:bevel prst="riblet"/>
                      <a:lightRig rig="flood" dir="t"/>
                    </a:cell3D>
                  </a:tcPr>
                </a:tc>
                <a:tc>
                  <a:txBody>
                    <a:bodyPr/>
                    <a:lstStyle/>
                    <a:p>
                      <a:r>
                        <a:rPr lang="es-CO" sz="1200" dirty="0" err="1">
                          <a:solidFill>
                            <a:schemeClr val="tx1"/>
                          </a:solidFill>
                          <a:latin typeface="Arial" pitchFamily="34" charset="0"/>
                          <a:cs typeface="Arial" pitchFamily="34" charset="0"/>
                        </a:rPr>
                        <a:t>Thursday</a:t>
                      </a:r>
                      <a:endParaRPr lang="es-CO" sz="1200" dirty="0">
                        <a:solidFill>
                          <a:schemeClr val="tx1"/>
                        </a:solidFill>
                        <a:latin typeface="Arial" pitchFamily="34" charset="0"/>
                        <a:cs typeface="Arial" pitchFamily="34" charset="0"/>
                      </a:endParaRPr>
                    </a:p>
                  </a:txBody>
                  <a:tcPr>
                    <a:cell3D prstMaterial="dkEdge">
                      <a:bevel prst="riblet"/>
                      <a:lightRig rig="flood" dir="t"/>
                    </a:cell3D>
                  </a:tcPr>
                </a:tc>
                <a:tc>
                  <a:txBody>
                    <a:bodyPr/>
                    <a:lstStyle/>
                    <a:p>
                      <a:r>
                        <a:rPr lang="es-CO" sz="1200" dirty="0">
                          <a:solidFill>
                            <a:schemeClr val="tx1"/>
                          </a:solidFill>
                          <a:latin typeface="Arial" pitchFamily="34" charset="0"/>
                          <a:cs typeface="Arial" pitchFamily="34" charset="0"/>
                        </a:rPr>
                        <a:t>Friday</a:t>
                      </a:r>
                    </a:p>
                  </a:txBody>
                  <a:tcPr>
                    <a:cell3D prstMaterial="dkEdge">
                      <a:bevel prst="riblet"/>
                      <a:lightRig rig="flood" dir="t"/>
                    </a:cell3D>
                  </a:tcPr>
                </a:tc>
                <a:tc>
                  <a:txBody>
                    <a:bodyPr/>
                    <a:lstStyle/>
                    <a:p>
                      <a:r>
                        <a:rPr lang="es-CO" sz="1200" dirty="0" err="1">
                          <a:solidFill>
                            <a:schemeClr val="tx1"/>
                          </a:solidFill>
                          <a:latin typeface="Arial" pitchFamily="34" charset="0"/>
                          <a:cs typeface="Arial" pitchFamily="34" charset="0"/>
                        </a:rPr>
                        <a:t>Saturday</a:t>
                      </a:r>
                      <a:endParaRPr lang="es-CO" sz="1200" dirty="0">
                        <a:solidFill>
                          <a:schemeClr val="tx1"/>
                        </a:solidFill>
                        <a:latin typeface="Arial" pitchFamily="34" charset="0"/>
                        <a:cs typeface="Arial" pitchFamily="34" charset="0"/>
                      </a:endParaRPr>
                    </a:p>
                  </a:txBody>
                  <a:tcPr>
                    <a:cell3D prstMaterial="dkEdge">
                      <a:bevel prst="riblet"/>
                      <a:lightRig rig="flood" dir="t"/>
                    </a:cell3D>
                  </a:tcPr>
                </a:tc>
                <a:extLst>
                  <a:ext uri="{0D108BD9-81ED-4DB2-BD59-A6C34878D82A}">
                    <a16:rowId xmlns:a16="http://schemas.microsoft.com/office/drawing/2014/main" val="10000"/>
                  </a:ext>
                </a:extLst>
              </a:tr>
              <a:tr h="453562">
                <a:tc>
                  <a:txBody>
                    <a:bodyPr/>
                    <a:lstStyle/>
                    <a:p>
                      <a:endParaRPr lang="es-CO" sz="1200" dirty="0">
                        <a:latin typeface="Arial" pitchFamily="34" charset="0"/>
                        <a:cs typeface="Arial" pitchFamily="34" charset="0"/>
                      </a:endParaRPr>
                    </a:p>
                  </a:txBody>
                  <a:tcPr>
                    <a:cell3D prstMaterial="dkEdge">
                      <a:bevel prst="riblet"/>
                      <a:lightRig rig="flood" dir="t"/>
                    </a:cell3D>
                  </a:tcPr>
                </a:tc>
                <a:tc>
                  <a:txBody>
                    <a:bodyPr/>
                    <a:lstStyle/>
                    <a:p>
                      <a:endParaRPr lang="es-CO" sz="1200" dirty="0">
                        <a:latin typeface="Arial" pitchFamily="34" charset="0"/>
                        <a:cs typeface="Arial" pitchFamily="34" charset="0"/>
                      </a:endParaRPr>
                    </a:p>
                  </a:txBody>
                  <a:tcPr>
                    <a:cell3D prstMaterial="dkEdge">
                      <a:bevel prst="riblet"/>
                      <a:lightRig rig="flood" dir="t"/>
                    </a:cell3D>
                  </a:tcPr>
                </a:tc>
                <a:tc>
                  <a:txBody>
                    <a:bodyPr/>
                    <a:lstStyle/>
                    <a:p>
                      <a:endParaRPr lang="es-CO" sz="1200" dirty="0">
                        <a:latin typeface="Arial" pitchFamily="34" charset="0"/>
                        <a:cs typeface="Arial" pitchFamily="34" charset="0"/>
                      </a:endParaRPr>
                    </a:p>
                  </a:txBody>
                  <a:tcPr>
                    <a:cell3D prstMaterial="dkEdge">
                      <a:bevel prst="riblet"/>
                      <a:lightRig rig="flood" dir="t"/>
                    </a:cell3D>
                  </a:tcPr>
                </a:tc>
                <a:tc>
                  <a:txBody>
                    <a:bodyPr/>
                    <a:lstStyle/>
                    <a:p>
                      <a:pPr algn="l"/>
                      <a:r>
                        <a:rPr lang="es-CO" sz="1200" dirty="0">
                          <a:solidFill>
                            <a:srgbClr val="FF0000"/>
                          </a:solidFill>
                          <a:latin typeface="Arial" pitchFamily="34" charset="0"/>
                          <a:cs typeface="Arial" pitchFamily="34" charset="0"/>
                        </a:rPr>
                        <a:t>1            </a:t>
                      </a:r>
                    </a:p>
                    <a:p>
                      <a:pPr algn="l"/>
                      <a:r>
                        <a:rPr lang="es-CO" sz="1200" dirty="0" err="1">
                          <a:solidFill>
                            <a:srgbClr val="FF0000"/>
                          </a:solidFill>
                          <a:latin typeface="Arial" pitchFamily="34" charset="0"/>
                          <a:cs typeface="Arial" pitchFamily="34" charset="0"/>
                        </a:rPr>
                        <a:t>One</a:t>
                      </a:r>
                      <a:endParaRPr lang="es-CO" sz="1200" dirty="0">
                        <a:solidFill>
                          <a:srgbClr val="FF0000"/>
                        </a:solidFill>
                        <a:latin typeface="Arial" pitchFamily="34" charset="0"/>
                        <a:cs typeface="Arial" pitchFamily="34" charset="0"/>
                      </a:endParaRPr>
                    </a:p>
                  </a:txBody>
                  <a:tcPr>
                    <a:cell3D prstMaterial="dkEdge">
                      <a:bevel prst="riblet"/>
                      <a:lightRig rig="flood" dir="t"/>
                    </a:cell3D>
                  </a:tcPr>
                </a:tc>
                <a:tc>
                  <a:txBody>
                    <a:bodyPr/>
                    <a:lstStyle/>
                    <a:p>
                      <a:r>
                        <a:rPr lang="es-CO" sz="1200" dirty="0">
                          <a:latin typeface="Arial" pitchFamily="34" charset="0"/>
                          <a:cs typeface="Arial" pitchFamily="34" charset="0"/>
                        </a:rPr>
                        <a:t>2       </a:t>
                      </a:r>
                    </a:p>
                    <a:p>
                      <a:r>
                        <a:rPr lang="es-CO" sz="1200" dirty="0" err="1">
                          <a:latin typeface="Arial" pitchFamily="34" charset="0"/>
                          <a:cs typeface="Arial" pitchFamily="34" charset="0"/>
                        </a:rPr>
                        <a:t>Two</a:t>
                      </a:r>
                      <a:endParaRPr lang="es-CO" sz="1200" dirty="0">
                        <a:latin typeface="Arial" pitchFamily="34" charset="0"/>
                        <a:cs typeface="Arial" pitchFamily="34" charset="0"/>
                      </a:endParaRPr>
                    </a:p>
                  </a:txBody>
                  <a:tcPr>
                    <a:cell3D prstMaterial="dkEdge">
                      <a:bevel prst="riblet"/>
                      <a:lightRig rig="flood" dir="t"/>
                    </a:cell3D>
                  </a:tcPr>
                </a:tc>
                <a:tc>
                  <a:txBody>
                    <a:bodyPr/>
                    <a:lstStyle/>
                    <a:p>
                      <a:r>
                        <a:rPr lang="es-CO" sz="1200" dirty="0">
                          <a:latin typeface="Arial" pitchFamily="34" charset="0"/>
                          <a:cs typeface="Arial" pitchFamily="34" charset="0"/>
                        </a:rPr>
                        <a:t>3</a:t>
                      </a:r>
                      <a:r>
                        <a:rPr lang="es-CO" sz="1200" baseline="0" dirty="0">
                          <a:latin typeface="Arial" pitchFamily="34" charset="0"/>
                          <a:cs typeface="Arial" pitchFamily="34" charset="0"/>
                        </a:rPr>
                        <a:t>   </a:t>
                      </a:r>
                    </a:p>
                    <a:p>
                      <a:r>
                        <a:rPr lang="es-CO" sz="1200" dirty="0" err="1">
                          <a:latin typeface="Arial" pitchFamily="34" charset="0"/>
                          <a:cs typeface="Arial" pitchFamily="34" charset="0"/>
                        </a:rPr>
                        <a:t>Three</a:t>
                      </a:r>
                      <a:endParaRPr lang="es-CO" sz="1200" dirty="0">
                        <a:latin typeface="Arial" pitchFamily="34" charset="0"/>
                        <a:cs typeface="Arial" pitchFamily="34" charset="0"/>
                      </a:endParaRPr>
                    </a:p>
                  </a:txBody>
                  <a:tcPr>
                    <a:cell3D prstMaterial="dkEdge">
                      <a:bevel prst="riblet"/>
                      <a:lightRig rig="flood" dir="t"/>
                    </a:cell3D>
                  </a:tcPr>
                </a:tc>
                <a:tc>
                  <a:txBody>
                    <a:bodyPr/>
                    <a:lstStyle/>
                    <a:p>
                      <a:r>
                        <a:rPr lang="es-CO" sz="1200" dirty="0">
                          <a:latin typeface="Arial" pitchFamily="34" charset="0"/>
                          <a:cs typeface="Arial" pitchFamily="34" charset="0"/>
                        </a:rPr>
                        <a:t>4</a:t>
                      </a:r>
                    </a:p>
                    <a:p>
                      <a:r>
                        <a:rPr lang="es-CO" sz="1200" dirty="0" err="1">
                          <a:latin typeface="Arial" pitchFamily="34" charset="0"/>
                          <a:cs typeface="Arial" pitchFamily="34" charset="0"/>
                        </a:rPr>
                        <a:t>Four</a:t>
                      </a:r>
                      <a:endParaRPr lang="es-CO" sz="1200" dirty="0">
                        <a:latin typeface="Arial" pitchFamily="34" charset="0"/>
                        <a:cs typeface="Arial" pitchFamily="34" charset="0"/>
                      </a:endParaRPr>
                    </a:p>
                  </a:txBody>
                  <a:tcPr>
                    <a:cell3D prstMaterial="dkEdge">
                      <a:bevel prst="riblet"/>
                      <a:lightRig rig="flood" dir="t"/>
                    </a:cell3D>
                  </a:tcPr>
                </a:tc>
                <a:extLst>
                  <a:ext uri="{0D108BD9-81ED-4DB2-BD59-A6C34878D82A}">
                    <a16:rowId xmlns:a16="http://schemas.microsoft.com/office/drawing/2014/main" val="10001"/>
                  </a:ext>
                </a:extLst>
              </a:tr>
              <a:tr h="453562">
                <a:tc>
                  <a:txBody>
                    <a:bodyPr/>
                    <a:lstStyle/>
                    <a:p>
                      <a:r>
                        <a:rPr lang="es-CO" sz="1200" dirty="0">
                          <a:solidFill>
                            <a:srgbClr val="FF0000"/>
                          </a:solidFill>
                          <a:latin typeface="Arial" pitchFamily="34" charset="0"/>
                          <a:cs typeface="Arial" pitchFamily="34" charset="0"/>
                        </a:rPr>
                        <a:t>5</a:t>
                      </a:r>
                    </a:p>
                    <a:p>
                      <a:r>
                        <a:rPr lang="es-CO" sz="1200" dirty="0" err="1">
                          <a:solidFill>
                            <a:srgbClr val="FF0000"/>
                          </a:solidFill>
                          <a:latin typeface="Arial" pitchFamily="34" charset="0"/>
                          <a:cs typeface="Arial" pitchFamily="34" charset="0"/>
                        </a:rPr>
                        <a:t>Five</a:t>
                      </a:r>
                      <a:endParaRPr lang="es-CO" sz="1200" dirty="0">
                        <a:solidFill>
                          <a:srgbClr val="FF0000"/>
                        </a:solidFill>
                        <a:latin typeface="Arial" pitchFamily="34" charset="0"/>
                        <a:cs typeface="Arial" pitchFamily="34" charset="0"/>
                      </a:endParaRPr>
                    </a:p>
                  </a:txBody>
                  <a:tcPr>
                    <a:cell3D prstMaterial="dkEdge">
                      <a:bevel prst="riblet"/>
                      <a:lightRig rig="flood" dir="t"/>
                    </a:cell3D>
                  </a:tcPr>
                </a:tc>
                <a:tc>
                  <a:txBody>
                    <a:bodyPr/>
                    <a:lstStyle/>
                    <a:p>
                      <a:r>
                        <a:rPr lang="es-CO" sz="1200" dirty="0">
                          <a:latin typeface="Arial" pitchFamily="34" charset="0"/>
                          <a:cs typeface="Arial" pitchFamily="34" charset="0"/>
                        </a:rPr>
                        <a:t>6</a:t>
                      </a:r>
                    </a:p>
                    <a:p>
                      <a:r>
                        <a:rPr lang="es-CO" sz="1200" dirty="0" err="1">
                          <a:latin typeface="Arial" pitchFamily="34" charset="0"/>
                          <a:cs typeface="Arial" pitchFamily="34" charset="0"/>
                        </a:rPr>
                        <a:t>Six</a:t>
                      </a:r>
                      <a:endParaRPr lang="es-CO" sz="1200" dirty="0">
                        <a:latin typeface="Arial" pitchFamily="34" charset="0"/>
                        <a:cs typeface="Arial" pitchFamily="34" charset="0"/>
                      </a:endParaRPr>
                    </a:p>
                  </a:txBody>
                  <a:tcPr>
                    <a:cell3D prstMaterial="dkEdge">
                      <a:bevel prst="riblet"/>
                      <a:lightRig rig="flood" dir="t"/>
                    </a:cell3D>
                  </a:tcPr>
                </a:tc>
                <a:tc>
                  <a:txBody>
                    <a:bodyPr/>
                    <a:lstStyle/>
                    <a:p>
                      <a:r>
                        <a:rPr lang="es-CO" sz="1200" dirty="0">
                          <a:latin typeface="Arial" pitchFamily="34" charset="0"/>
                          <a:cs typeface="Arial" pitchFamily="34" charset="0"/>
                        </a:rPr>
                        <a:t>7</a:t>
                      </a:r>
                    </a:p>
                    <a:p>
                      <a:r>
                        <a:rPr lang="es-CO" sz="1200" dirty="0" err="1">
                          <a:latin typeface="Arial" pitchFamily="34" charset="0"/>
                          <a:cs typeface="Arial" pitchFamily="34" charset="0"/>
                        </a:rPr>
                        <a:t>Seven</a:t>
                      </a:r>
                      <a:endParaRPr lang="es-CO" sz="1200" dirty="0">
                        <a:latin typeface="Arial" pitchFamily="34" charset="0"/>
                        <a:cs typeface="Arial" pitchFamily="34" charset="0"/>
                      </a:endParaRPr>
                    </a:p>
                  </a:txBody>
                  <a:tcPr>
                    <a:cell3D prstMaterial="dkEdge">
                      <a:bevel prst="riblet"/>
                      <a:lightRig rig="flood" dir="t"/>
                    </a:cell3D>
                  </a:tcPr>
                </a:tc>
                <a:tc>
                  <a:txBody>
                    <a:bodyPr/>
                    <a:lstStyle/>
                    <a:p>
                      <a:r>
                        <a:rPr lang="es-CO" sz="1200" dirty="0">
                          <a:latin typeface="Arial" pitchFamily="34" charset="0"/>
                          <a:cs typeface="Arial" pitchFamily="34" charset="0"/>
                        </a:rPr>
                        <a:t>8</a:t>
                      </a:r>
                    </a:p>
                    <a:p>
                      <a:r>
                        <a:rPr lang="es-CO" sz="1200" dirty="0" err="1">
                          <a:latin typeface="Arial" pitchFamily="34" charset="0"/>
                          <a:cs typeface="Arial" pitchFamily="34" charset="0"/>
                        </a:rPr>
                        <a:t>Eight</a:t>
                      </a:r>
                      <a:endParaRPr lang="es-CO" sz="1200" dirty="0">
                        <a:latin typeface="Arial" pitchFamily="34" charset="0"/>
                        <a:cs typeface="Arial" pitchFamily="34" charset="0"/>
                      </a:endParaRPr>
                    </a:p>
                  </a:txBody>
                  <a:tcPr>
                    <a:cell3D prstMaterial="dkEdge">
                      <a:bevel prst="riblet"/>
                      <a:lightRig rig="flood" dir="t"/>
                    </a:cell3D>
                  </a:tcPr>
                </a:tc>
                <a:tc>
                  <a:txBody>
                    <a:bodyPr/>
                    <a:lstStyle/>
                    <a:p>
                      <a:r>
                        <a:rPr lang="es-CO" sz="1200" dirty="0">
                          <a:latin typeface="Arial" pitchFamily="34" charset="0"/>
                          <a:cs typeface="Arial" pitchFamily="34" charset="0"/>
                        </a:rPr>
                        <a:t>9</a:t>
                      </a:r>
                    </a:p>
                    <a:p>
                      <a:r>
                        <a:rPr lang="es-CO" sz="1200" dirty="0" err="1">
                          <a:latin typeface="Arial" pitchFamily="34" charset="0"/>
                          <a:cs typeface="Arial" pitchFamily="34" charset="0"/>
                        </a:rPr>
                        <a:t>Nine</a:t>
                      </a:r>
                      <a:endParaRPr lang="es-CO" sz="1200" dirty="0">
                        <a:latin typeface="Arial" pitchFamily="34" charset="0"/>
                        <a:cs typeface="Arial" pitchFamily="34" charset="0"/>
                      </a:endParaRPr>
                    </a:p>
                  </a:txBody>
                  <a:tcPr>
                    <a:cell3D prstMaterial="dkEdge">
                      <a:bevel prst="riblet"/>
                      <a:lightRig rig="flood" dir="t"/>
                    </a:cell3D>
                  </a:tcPr>
                </a:tc>
                <a:tc>
                  <a:txBody>
                    <a:bodyPr/>
                    <a:lstStyle/>
                    <a:p>
                      <a:r>
                        <a:rPr lang="es-CO" sz="1200" dirty="0">
                          <a:latin typeface="Arial" pitchFamily="34" charset="0"/>
                          <a:cs typeface="Arial" pitchFamily="34" charset="0"/>
                        </a:rPr>
                        <a:t>10</a:t>
                      </a:r>
                    </a:p>
                    <a:p>
                      <a:r>
                        <a:rPr lang="es-CO" sz="1200" dirty="0">
                          <a:latin typeface="Arial" pitchFamily="34" charset="0"/>
                          <a:cs typeface="Arial" pitchFamily="34" charset="0"/>
                        </a:rPr>
                        <a:t>Ten</a:t>
                      </a:r>
                    </a:p>
                  </a:txBody>
                  <a:tcPr>
                    <a:cell3D prstMaterial="dkEdge">
                      <a:bevel prst="riblet"/>
                      <a:lightRig rig="flood" dir="t"/>
                    </a:cell3D>
                  </a:tcPr>
                </a:tc>
                <a:tc>
                  <a:txBody>
                    <a:bodyPr/>
                    <a:lstStyle/>
                    <a:p>
                      <a:r>
                        <a:rPr lang="es-CO" sz="1200" dirty="0">
                          <a:latin typeface="Arial" pitchFamily="34" charset="0"/>
                          <a:cs typeface="Arial" pitchFamily="34" charset="0"/>
                        </a:rPr>
                        <a:t>11</a:t>
                      </a:r>
                    </a:p>
                    <a:p>
                      <a:r>
                        <a:rPr lang="es-CO" sz="1200" dirty="0">
                          <a:latin typeface="Arial" pitchFamily="34" charset="0"/>
                          <a:cs typeface="Arial" pitchFamily="34" charset="0"/>
                        </a:rPr>
                        <a:t>Eleven</a:t>
                      </a:r>
                    </a:p>
                  </a:txBody>
                  <a:tcPr>
                    <a:cell3D prstMaterial="dkEdge">
                      <a:bevel prst="riblet"/>
                      <a:lightRig rig="flood" dir="t"/>
                    </a:cell3D>
                  </a:tcPr>
                </a:tc>
                <a:extLst>
                  <a:ext uri="{0D108BD9-81ED-4DB2-BD59-A6C34878D82A}">
                    <a16:rowId xmlns:a16="http://schemas.microsoft.com/office/drawing/2014/main" val="10002"/>
                  </a:ext>
                </a:extLst>
              </a:tr>
              <a:tr h="510220">
                <a:tc>
                  <a:txBody>
                    <a:bodyPr/>
                    <a:lstStyle/>
                    <a:p>
                      <a:r>
                        <a:rPr lang="es-CO" sz="1200" dirty="0">
                          <a:solidFill>
                            <a:srgbClr val="FF0000"/>
                          </a:solidFill>
                          <a:latin typeface="Arial" pitchFamily="34" charset="0"/>
                          <a:cs typeface="Arial" pitchFamily="34" charset="0"/>
                        </a:rPr>
                        <a:t>12</a:t>
                      </a:r>
                    </a:p>
                    <a:p>
                      <a:r>
                        <a:rPr lang="es-CO" sz="1200" dirty="0" err="1">
                          <a:solidFill>
                            <a:srgbClr val="FF0000"/>
                          </a:solidFill>
                          <a:latin typeface="Arial" pitchFamily="34" charset="0"/>
                          <a:cs typeface="Arial" pitchFamily="34" charset="0"/>
                        </a:rPr>
                        <a:t>Twelve</a:t>
                      </a:r>
                      <a:endParaRPr lang="es-CO" sz="1200" dirty="0">
                        <a:solidFill>
                          <a:srgbClr val="FF0000"/>
                        </a:solidFill>
                        <a:latin typeface="Arial" pitchFamily="34" charset="0"/>
                        <a:cs typeface="Arial" pitchFamily="34" charset="0"/>
                      </a:endParaRPr>
                    </a:p>
                  </a:txBody>
                  <a:tcPr>
                    <a:cell3D prstMaterial="dkEdge">
                      <a:bevel prst="riblet"/>
                      <a:lightRig rig="flood" dir="t"/>
                    </a:cell3D>
                  </a:tcPr>
                </a:tc>
                <a:tc>
                  <a:txBody>
                    <a:bodyPr/>
                    <a:lstStyle/>
                    <a:p>
                      <a:r>
                        <a:rPr lang="es-CO" sz="1200" dirty="0">
                          <a:latin typeface="Arial" pitchFamily="34" charset="0"/>
                          <a:cs typeface="Arial" pitchFamily="34" charset="0"/>
                        </a:rPr>
                        <a:t>13</a:t>
                      </a:r>
                    </a:p>
                    <a:p>
                      <a:r>
                        <a:rPr lang="es-CO" sz="1200" dirty="0" err="1">
                          <a:latin typeface="Arial" pitchFamily="34" charset="0"/>
                          <a:cs typeface="Arial" pitchFamily="34" charset="0"/>
                        </a:rPr>
                        <a:t>Thirteen</a:t>
                      </a:r>
                      <a:endParaRPr lang="es-CO" sz="1200" dirty="0">
                        <a:latin typeface="Arial" pitchFamily="34" charset="0"/>
                        <a:cs typeface="Arial" pitchFamily="34" charset="0"/>
                      </a:endParaRPr>
                    </a:p>
                  </a:txBody>
                  <a:tcPr>
                    <a:cell3D prstMaterial="dkEdge">
                      <a:bevel prst="riblet"/>
                      <a:lightRig rig="flood" dir="t"/>
                    </a:cell3D>
                  </a:tcPr>
                </a:tc>
                <a:tc>
                  <a:txBody>
                    <a:bodyPr/>
                    <a:lstStyle/>
                    <a:p>
                      <a:r>
                        <a:rPr lang="es-CO" sz="1200" dirty="0">
                          <a:latin typeface="Arial" pitchFamily="34" charset="0"/>
                          <a:cs typeface="Arial" pitchFamily="34" charset="0"/>
                        </a:rPr>
                        <a:t>14</a:t>
                      </a:r>
                    </a:p>
                    <a:p>
                      <a:r>
                        <a:rPr lang="es-CO" sz="1200" dirty="0" err="1">
                          <a:latin typeface="Arial" pitchFamily="34" charset="0"/>
                          <a:cs typeface="Arial" pitchFamily="34" charset="0"/>
                        </a:rPr>
                        <a:t>Fourteen</a:t>
                      </a:r>
                      <a:endParaRPr lang="es-CO" sz="1200" dirty="0">
                        <a:latin typeface="Arial" pitchFamily="34" charset="0"/>
                        <a:cs typeface="Arial" pitchFamily="34" charset="0"/>
                      </a:endParaRPr>
                    </a:p>
                  </a:txBody>
                  <a:tcPr>
                    <a:cell3D prstMaterial="dkEdge">
                      <a:bevel prst="riblet"/>
                      <a:lightRig rig="flood" dir="t"/>
                    </a:cell3D>
                  </a:tcPr>
                </a:tc>
                <a:tc>
                  <a:txBody>
                    <a:bodyPr/>
                    <a:lstStyle/>
                    <a:p>
                      <a:r>
                        <a:rPr lang="es-CO" sz="1200" dirty="0">
                          <a:latin typeface="Arial" pitchFamily="34" charset="0"/>
                          <a:cs typeface="Arial" pitchFamily="34" charset="0"/>
                        </a:rPr>
                        <a:t>15</a:t>
                      </a:r>
                    </a:p>
                    <a:p>
                      <a:r>
                        <a:rPr lang="es-CO" sz="1200" dirty="0" err="1">
                          <a:latin typeface="Arial" pitchFamily="34" charset="0"/>
                          <a:cs typeface="Arial" pitchFamily="34" charset="0"/>
                        </a:rPr>
                        <a:t>Fifteen</a:t>
                      </a:r>
                      <a:endParaRPr lang="es-CO" sz="1200" dirty="0">
                        <a:latin typeface="Arial" pitchFamily="34" charset="0"/>
                        <a:cs typeface="Arial" pitchFamily="34" charset="0"/>
                      </a:endParaRPr>
                    </a:p>
                  </a:txBody>
                  <a:tcPr>
                    <a:cell3D prstMaterial="dkEdge">
                      <a:bevel prst="riblet"/>
                      <a:lightRig rig="flood" dir="t"/>
                    </a:cell3D>
                  </a:tcPr>
                </a:tc>
                <a:tc>
                  <a:txBody>
                    <a:bodyPr/>
                    <a:lstStyle/>
                    <a:p>
                      <a:r>
                        <a:rPr lang="es-CO" sz="1200" dirty="0">
                          <a:latin typeface="Arial" pitchFamily="34" charset="0"/>
                          <a:cs typeface="Arial" pitchFamily="34" charset="0"/>
                        </a:rPr>
                        <a:t>16</a:t>
                      </a:r>
                    </a:p>
                    <a:p>
                      <a:r>
                        <a:rPr lang="es-CO" sz="1200" dirty="0" err="1">
                          <a:latin typeface="Arial" pitchFamily="34" charset="0"/>
                          <a:cs typeface="Arial" pitchFamily="34" charset="0"/>
                        </a:rPr>
                        <a:t>Sixteen</a:t>
                      </a:r>
                      <a:endParaRPr lang="es-CO" sz="1200" dirty="0">
                        <a:latin typeface="Arial" pitchFamily="34" charset="0"/>
                        <a:cs typeface="Arial" pitchFamily="34" charset="0"/>
                      </a:endParaRPr>
                    </a:p>
                  </a:txBody>
                  <a:tcPr>
                    <a:cell3D prstMaterial="dkEdge">
                      <a:bevel prst="riblet"/>
                      <a:lightRig rig="flood" dir="t"/>
                    </a:cell3D>
                  </a:tcPr>
                </a:tc>
                <a:tc>
                  <a:txBody>
                    <a:bodyPr/>
                    <a:lstStyle/>
                    <a:p>
                      <a:r>
                        <a:rPr lang="es-CO" sz="1200" dirty="0">
                          <a:latin typeface="Arial" pitchFamily="34" charset="0"/>
                          <a:cs typeface="Arial" pitchFamily="34" charset="0"/>
                        </a:rPr>
                        <a:t>17</a:t>
                      </a:r>
                    </a:p>
                    <a:p>
                      <a:r>
                        <a:rPr lang="es-CO" sz="1200" dirty="0" err="1">
                          <a:latin typeface="Arial" pitchFamily="34" charset="0"/>
                          <a:cs typeface="Arial" pitchFamily="34" charset="0"/>
                        </a:rPr>
                        <a:t>Seventeen</a:t>
                      </a:r>
                      <a:endParaRPr lang="es-CO" sz="1200" dirty="0">
                        <a:latin typeface="Arial" pitchFamily="34" charset="0"/>
                        <a:cs typeface="Arial" pitchFamily="34" charset="0"/>
                      </a:endParaRPr>
                    </a:p>
                  </a:txBody>
                  <a:tcPr>
                    <a:cell3D prstMaterial="dkEdge">
                      <a:bevel prst="riblet"/>
                      <a:lightRig rig="flood" dir="t"/>
                    </a:cell3D>
                  </a:tcPr>
                </a:tc>
                <a:tc>
                  <a:txBody>
                    <a:bodyPr/>
                    <a:lstStyle/>
                    <a:p>
                      <a:r>
                        <a:rPr lang="es-CO" sz="1200" dirty="0">
                          <a:latin typeface="Arial" pitchFamily="34" charset="0"/>
                          <a:cs typeface="Arial" pitchFamily="34" charset="0"/>
                        </a:rPr>
                        <a:t>18</a:t>
                      </a:r>
                    </a:p>
                    <a:p>
                      <a:r>
                        <a:rPr lang="es-CO" sz="1200" dirty="0" err="1">
                          <a:latin typeface="Arial" pitchFamily="34" charset="0"/>
                          <a:cs typeface="Arial" pitchFamily="34" charset="0"/>
                        </a:rPr>
                        <a:t>Eighteen</a:t>
                      </a:r>
                      <a:endParaRPr lang="es-CO" sz="1200" dirty="0">
                        <a:latin typeface="Arial" pitchFamily="34" charset="0"/>
                        <a:cs typeface="Arial" pitchFamily="34" charset="0"/>
                      </a:endParaRPr>
                    </a:p>
                  </a:txBody>
                  <a:tcPr>
                    <a:cell3D prstMaterial="dkEdge">
                      <a:bevel prst="riblet"/>
                      <a:lightRig rig="flood" dir="t"/>
                    </a:cell3D>
                  </a:tcPr>
                </a:tc>
                <a:extLst>
                  <a:ext uri="{0D108BD9-81ED-4DB2-BD59-A6C34878D82A}">
                    <a16:rowId xmlns:a16="http://schemas.microsoft.com/office/drawing/2014/main" val="10003"/>
                  </a:ext>
                </a:extLst>
              </a:tr>
              <a:tr h="634987">
                <a:tc>
                  <a:txBody>
                    <a:bodyPr/>
                    <a:lstStyle/>
                    <a:p>
                      <a:r>
                        <a:rPr lang="es-CO" sz="1200" dirty="0">
                          <a:solidFill>
                            <a:srgbClr val="FF0000"/>
                          </a:solidFill>
                          <a:latin typeface="Arial" pitchFamily="34" charset="0"/>
                          <a:cs typeface="Arial" pitchFamily="34" charset="0"/>
                        </a:rPr>
                        <a:t>19</a:t>
                      </a:r>
                    </a:p>
                    <a:p>
                      <a:r>
                        <a:rPr lang="es-CO" sz="1200" dirty="0" err="1">
                          <a:solidFill>
                            <a:srgbClr val="FF0000"/>
                          </a:solidFill>
                          <a:latin typeface="Arial" pitchFamily="34" charset="0"/>
                          <a:cs typeface="Arial" pitchFamily="34" charset="0"/>
                        </a:rPr>
                        <a:t>Nineteen</a:t>
                      </a:r>
                      <a:endParaRPr lang="es-CO" sz="1200" dirty="0">
                        <a:solidFill>
                          <a:srgbClr val="FF0000"/>
                        </a:solidFill>
                        <a:latin typeface="Arial" pitchFamily="34" charset="0"/>
                        <a:cs typeface="Arial" pitchFamily="34" charset="0"/>
                      </a:endParaRPr>
                    </a:p>
                  </a:txBody>
                  <a:tcPr>
                    <a:cell3D prstMaterial="dkEdge">
                      <a:bevel prst="riblet"/>
                      <a:lightRig rig="flood" dir="t"/>
                    </a:cell3D>
                  </a:tcPr>
                </a:tc>
                <a:tc>
                  <a:txBody>
                    <a:bodyPr/>
                    <a:lstStyle/>
                    <a:p>
                      <a:r>
                        <a:rPr lang="es-CO" sz="1200" dirty="0">
                          <a:latin typeface="Arial" pitchFamily="34" charset="0"/>
                          <a:cs typeface="Arial" pitchFamily="34" charset="0"/>
                        </a:rPr>
                        <a:t>20</a:t>
                      </a:r>
                    </a:p>
                    <a:p>
                      <a:r>
                        <a:rPr lang="es-CO" sz="1200" dirty="0" err="1">
                          <a:latin typeface="Arial" pitchFamily="34" charset="0"/>
                          <a:cs typeface="Arial" pitchFamily="34" charset="0"/>
                        </a:rPr>
                        <a:t>Twenty</a:t>
                      </a:r>
                      <a:endParaRPr lang="es-CO" sz="1200" dirty="0">
                        <a:latin typeface="Arial" pitchFamily="34" charset="0"/>
                        <a:cs typeface="Arial" pitchFamily="34" charset="0"/>
                      </a:endParaRPr>
                    </a:p>
                  </a:txBody>
                  <a:tcPr>
                    <a:cell3D prstMaterial="dkEdge">
                      <a:bevel prst="riblet"/>
                      <a:lightRig rig="flood" dir="t"/>
                    </a:cell3D>
                  </a:tcPr>
                </a:tc>
                <a:tc>
                  <a:txBody>
                    <a:bodyPr/>
                    <a:lstStyle/>
                    <a:p>
                      <a:r>
                        <a:rPr lang="es-CO" sz="1200" dirty="0">
                          <a:latin typeface="Arial" pitchFamily="34" charset="0"/>
                          <a:cs typeface="Arial" pitchFamily="34" charset="0"/>
                        </a:rPr>
                        <a:t>21</a:t>
                      </a:r>
                    </a:p>
                    <a:p>
                      <a:r>
                        <a:rPr lang="es-CO" sz="1200" dirty="0" err="1">
                          <a:latin typeface="Arial" pitchFamily="34" charset="0"/>
                          <a:cs typeface="Arial" pitchFamily="34" charset="0"/>
                        </a:rPr>
                        <a:t>Twenty</a:t>
                      </a:r>
                      <a:r>
                        <a:rPr lang="es-CO" sz="1200" dirty="0">
                          <a:latin typeface="Arial" pitchFamily="34" charset="0"/>
                          <a:cs typeface="Arial" pitchFamily="34" charset="0"/>
                        </a:rPr>
                        <a:t> </a:t>
                      </a:r>
                      <a:r>
                        <a:rPr lang="es-CO" sz="1200" dirty="0" err="1">
                          <a:latin typeface="Arial" pitchFamily="34" charset="0"/>
                          <a:cs typeface="Arial" pitchFamily="34" charset="0"/>
                        </a:rPr>
                        <a:t>one</a:t>
                      </a:r>
                      <a:endParaRPr lang="es-CO" sz="1200" dirty="0">
                        <a:latin typeface="Arial" pitchFamily="34" charset="0"/>
                        <a:cs typeface="Arial" pitchFamily="34" charset="0"/>
                      </a:endParaRPr>
                    </a:p>
                  </a:txBody>
                  <a:tcPr>
                    <a:cell3D prstMaterial="dkEdge">
                      <a:bevel prst="riblet"/>
                      <a:lightRig rig="flood" dir="t"/>
                    </a:cell3D>
                  </a:tcPr>
                </a:tc>
                <a:tc>
                  <a:txBody>
                    <a:bodyPr/>
                    <a:lstStyle/>
                    <a:p>
                      <a:r>
                        <a:rPr lang="es-CO" sz="1200" dirty="0">
                          <a:latin typeface="Arial" pitchFamily="34" charset="0"/>
                          <a:cs typeface="Arial" pitchFamily="34" charset="0"/>
                        </a:rPr>
                        <a:t>22</a:t>
                      </a:r>
                    </a:p>
                    <a:p>
                      <a:r>
                        <a:rPr lang="es-CO" sz="1200" dirty="0" err="1">
                          <a:latin typeface="Arial" pitchFamily="34" charset="0"/>
                          <a:cs typeface="Arial" pitchFamily="34" charset="0"/>
                        </a:rPr>
                        <a:t>Twenty</a:t>
                      </a:r>
                      <a:r>
                        <a:rPr lang="es-CO" sz="1200" dirty="0">
                          <a:latin typeface="Arial" pitchFamily="34" charset="0"/>
                          <a:cs typeface="Arial" pitchFamily="34" charset="0"/>
                        </a:rPr>
                        <a:t> </a:t>
                      </a:r>
                      <a:r>
                        <a:rPr lang="es-CO" sz="1200" dirty="0" err="1">
                          <a:latin typeface="Arial" pitchFamily="34" charset="0"/>
                          <a:cs typeface="Arial" pitchFamily="34" charset="0"/>
                        </a:rPr>
                        <a:t>two</a:t>
                      </a:r>
                      <a:endParaRPr lang="es-CO" sz="1200" dirty="0">
                        <a:latin typeface="Arial" pitchFamily="34" charset="0"/>
                        <a:cs typeface="Arial" pitchFamily="34" charset="0"/>
                      </a:endParaRPr>
                    </a:p>
                  </a:txBody>
                  <a:tcPr>
                    <a:cell3D prstMaterial="dkEdge">
                      <a:bevel prst="riblet"/>
                      <a:lightRig rig="flood" dir="t"/>
                    </a:cell3D>
                  </a:tcPr>
                </a:tc>
                <a:tc>
                  <a:txBody>
                    <a:bodyPr/>
                    <a:lstStyle/>
                    <a:p>
                      <a:r>
                        <a:rPr lang="es-CO" sz="1200" dirty="0">
                          <a:latin typeface="Arial" pitchFamily="34" charset="0"/>
                          <a:cs typeface="Arial" pitchFamily="34" charset="0"/>
                        </a:rPr>
                        <a:t>23</a:t>
                      </a:r>
                    </a:p>
                    <a:p>
                      <a:r>
                        <a:rPr lang="es-CO" sz="1200" dirty="0" err="1">
                          <a:latin typeface="Arial" pitchFamily="34" charset="0"/>
                          <a:cs typeface="Arial" pitchFamily="34" charset="0"/>
                        </a:rPr>
                        <a:t>Twenty</a:t>
                      </a:r>
                      <a:r>
                        <a:rPr lang="es-CO" sz="1200" dirty="0">
                          <a:latin typeface="Arial" pitchFamily="34" charset="0"/>
                          <a:cs typeface="Arial" pitchFamily="34" charset="0"/>
                        </a:rPr>
                        <a:t> </a:t>
                      </a:r>
                      <a:r>
                        <a:rPr lang="es-CO" sz="1200" dirty="0" err="1">
                          <a:latin typeface="Arial" pitchFamily="34" charset="0"/>
                          <a:cs typeface="Arial" pitchFamily="34" charset="0"/>
                        </a:rPr>
                        <a:t>three</a:t>
                      </a:r>
                      <a:endParaRPr lang="es-CO" sz="1200" dirty="0">
                        <a:latin typeface="Arial" pitchFamily="34" charset="0"/>
                        <a:cs typeface="Arial" pitchFamily="34" charset="0"/>
                      </a:endParaRPr>
                    </a:p>
                  </a:txBody>
                  <a:tcPr>
                    <a:cell3D prstMaterial="dkEdge">
                      <a:bevel prst="riblet"/>
                      <a:lightRig rig="flood" dir="t"/>
                    </a:cell3D>
                  </a:tcPr>
                </a:tc>
                <a:tc>
                  <a:txBody>
                    <a:bodyPr/>
                    <a:lstStyle/>
                    <a:p>
                      <a:r>
                        <a:rPr lang="es-CO" sz="1200" dirty="0">
                          <a:latin typeface="Arial" pitchFamily="34" charset="0"/>
                          <a:cs typeface="Arial" pitchFamily="34" charset="0"/>
                        </a:rPr>
                        <a:t>24</a:t>
                      </a:r>
                    </a:p>
                    <a:p>
                      <a:r>
                        <a:rPr lang="es-CO" sz="1200" dirty="0" err="1">
                          <a:latin typeface="Arial" pitchFamily="34" charset="0"/>
                          <a:cs typeface="Arial" pitchFamily="34" charset="0"/>
                        </a:rPr>
                        <a:t>Twenty</a:t>
                      </a:r>
                      <a:r>
                        <a:rPr lang="es-CO" sz="1200" dirty="0">
                          <a:latin typeface="Arial" pitchFamily="34" charset="0"/>
                          <a:cs typeface="Arial" pitchFamily="34" charset="0"/>
                        </a:rPr>
                        <a:t> </a:t>
                      </a:r>
                      <a:r>
                        <a:rPr lang="es-CO" sz="1200" dirty="0" err="1">
                          <a:latin typeface="Arial" pitchFamily="34" charset="0"/>
                          <a:cs typeface="Arial" pitchFamily="34" charset="0"/>
                        </a:rPr>
                        <a:t>four</a:t>
                      </a:r>
                      <a:endParaRPr lang="es-CO" sz="1200" dirty="0">
                        <a:latin typeface="Arial" pitchFamily="34" charset="0"/>
                        <a:cs typeface="Arial" pitchFamily="34" charset="0"/>
                      </a:endParaRPr>
                    </a:p>
                  </a:txBody>
                  <a:tcPr>
                    <a:cell3D prstMaterial="dkEdge">
                      <a:bevel prst="riblet"/>
                      <a:lightRig rig="flood" dir="t"/>
                    </a:cell3D>
                  </a:tcPr>
                </a:tc>
                <a:tc>
                  <a:txBody>
                    <a:bodyPr/>
                    <a:lstStyle/>
                    <a:p>
                      <a:r>
                        <a:rPr lang="es-CO" sz="1200" dirty="0">
                          <a:latin typeface="Arial" pitchFamily="34" charset="0"/>
                          <a:cs typeface="Arial" pitchFamily="34" charset="0"/>
                        </a:rPr>
                        <a:t>25</a:t>
                      </a:r>
                    </a:p>
                    <a:p>
                      <a:r>
                        <a:rPr lang="es-CO" sz="1200" dirty="0" err="1">
                          <a:latin typeface="Arial" pitchFamily="34" charset="0"/>
                          <a:cs typeface="Arial" pitchFamily="34" charset="0"/>
                        </a:rPr>
                        <a:t>Twenty</a:t>
                      </a:r>
                      <a:r>
                        <a:rPr lang="es-CO" sz="1200" baseline="0" dirty="0">
                          <a:latin typeface="Arial" pitchFamily="34" charset="0"/>
                          <a:cs typeface="Arial" pitchFamily="34" charset="0"/>
                        </a:rPr>
                        <a:t> </a:t>
                      </a:r>
                      <a:r>
                        <a:rPr lang="es-CO" sz="1200" baseline="0" dirty="0" err="1">
                          <a:latin typeface="Arial" pitchFamily="34" charset="0"/>
                          <a:cs typeface="Arial" pitchFamily="34" charset="0"/>
                        </a:rPr>
                        <a:t>five</a:t>
                      </a:r>
                      <a:endParaRPr lang="es-CO" sz="1200" dirty="0">
                        <a:latin typeface="Arial" pitchFamily="34" charset="0"/>
                        <a:cs typeface="Arial" pitchFamily="34" charset="0"/>
                      </a:endParaRPr>
                    </a:p>
                  </a:txBody>
                  <a:tcPr>
                    <a:cell3D prstMaterial="dkEdge">
                      <a:bevel prst="riblet"/>
                      <a:lightRig rig="flood" dir="t"/>
                    </a:cell3D>
                  </a:tcPr>
                </a:tc>
                <a:extLst>
                  <a:ext uri="{0D108BD9-81ED-4DB2-BD59-A6C34878D82A}">
                    <a16:rowId xmlns:a16="http://schemas.microsoft.com/office/drawing/2014/main" val="10004"/>
                  </a:ext>
                </a:extLst>
              </a:tr>
              <a:tr h="518107">
                <a:tc>
                  <a:txBody>
                    <a:bodyPr/>
                    <a:lstStyle/>
                    <a:p>
                      <a:r>
                        <a:rPr lang="es-CO" sz="1200" dirty="0">
                          <a:solidFill>
                            <a:srgbClr val="FF0000"/>
                          </a:solidFill>
                          <a:latin typeface="Arial" pitchFamily="34" charset="0"/>
                          <a:cs typeface="Arial" pitchFamily="34" charset="0"/>
                        </a:rPr>
                        <a:t>26</a:t>
                      </a:r>
                    </a:p>
                    <a:p>
                      <a:r>
                        <a:rPr lang="es-CO" sz="1200" dirty="0" err="1">
                          <a:solidFill>
                            <a:srgbClr val="FF0000"/>
                          </a:solidFill>
                          <a:latin typeface="Arial" pitchFamily="34" charset="0"/>
                          <a:cs typeface="Arial" pitchFamily="34" charset="0"/>
                        </a:rPr>
                        <a:t>Twenty</a:t>
                      </a:r>
                      <a:r>
                        <a:rPr lang="es-CO" sz="1200" dirty="0">
                          <a:solidFill>
                            <a:srgbClr val="FF0000"/>
                          </a:solidFill>
                          <a:latin typeface="Arial" pitchFamily="34" charset="0"/>
                          <a:cs typeface="Arial" pitchFamily="34" charset="0"/>
                        </a:rPr>
                        <a:t> </a:t>
                      </a:r>
                      <a:r>
                        <a:rPr lang="es-CO" sz="1200" dirty="0" err="1">
                          <a:solidFill>
                            <a:srgbClr val="FF0000"/>
                          </a:solidFill>
                          <a:latin typeface="Arial" pitchFamily="34" charset="0"/>
                          <a:cs typeface="Arial" pitchFamily="34" charset="0"/>
                        </a:rPr>
                        <a:t>six</a:t>
                      </a:r>
                      <a:endParaRPr lang="es-CO" sz="1200" dirty="0">
                        <a:solidFill>
                          <a:srgbClr val="FF0000"/>
                        </a:solidFill>
                        <a:latin typeface="Arial" pitchFamily="34" charset="0"/>
                        <a:cs typeface="Arial" pitchFamily="34" charset="0"/>
                      </a:endParaRPr>
                    </a:p>
                  </a:txBody>
                  <a:tcPr>
                    <a:cell3D prstMaterial="dkEdge">
                      <a:bevel prst="riblet"/>
                      <a:lightRig rig="flood" dir="t"/>
                    </a:cell3D>
                  </a:tcPr>
                </a:tc>
                <a:tc>
                  <a:txBody>
                    <a:bodyPr/>
                    <a:lstStyle/>
                    <a:p>
                      <a:r>
                        <a:rPr lang="es-CO" sz="1200" dirty="0">
                          <a:latin typeface="Arial" pitchFamily="34" charset="0"/>
                          <a:cs typeface="Arial" pitchFamily="34" charset="0"/>
                        </a:rPr>
                        <a:t>27</a:t>
                      </a:r>
                    </a:p>
                    <a:p>
                      <a:r>
                        <a:rPr lang="es-CO" sz="1200" dirty="0" err="1">
                          <a:latin typeface="Arial" pitchFamily="34" charset="0"/>
                          <a:cs typeface="Arial" pitchFamily="34" charset="0"/>
                        </a:rPr>
                        <a:t>Twenty</a:t>
                      </a:r>
                      <a:r>
                        <a:rPr lang="es-CO" sz="1200" dirty="0">
                          <a:latin typeface="Arial" pitchFamily="34" charset="0"/>
                          <a:cs typeface="Arial" pitchFamily="34" charset="0"/>
                        </a:rPr>
                        <a:t> </a:t>
                      </a:r>
                      <a:r>
                        <a:rPr lang="es-CO" sz="1200" dirty="0" err="1">
                          <a:latin typeface="Arial" pitchFamily="34" charset="0"/>
                          <a:cs typeface="Arial" pitchFamily="34" charset="0"/>
                        </a:rPr>
                        <a:t>seven</a:t>
                      </a:r>
                      <a:endParaRPr lang="es-CO" sz="1200" dirty="0">
                        <a:latin typeface="Arial" pitchFamily="34" charset="0"/>
                        <a:cs typeface="Arial" pitchFamily="34" charset="0"/>
                      </a:endParaRPr>
                    </a:p>
                  </a:txBody>
                  <a:tcPr>
                    <a:cell3D prstMaterial="dkEdge">
                      <a:bevel prst="riblet"/>
                      <a:lightRig rig="flood" dir="t"/>
                    </a:cell3D>
                  </a:tcPr>
                </a:tc>
                <a:tc>
                  <a:txBody>
                    <a:bodyPr/>
                    <a:lstStyle/>
                    <a:p>
                      <a:r>
                        <a:rPr lang="es-CO" sz="1200" dirty="0">
                          <a:latin typeface="Arial" pitchFamily="34" charset="0"/>
                          <a:cs typeface="Arial" pitchFamily="34" charset="0"/>
                        </a:rPr>
                        <a:t>28</a:t>
                      </a:r>
                    </a:p>
                    <a:p>
                      <a:r>
                        <a:rPr lang="es-CO" sz="1200" dirty="0" err="1">
                          <a:latin typeface="Arial" pitchFamily="34" charset="0"/>
                          <a:cs typeface="Arial" pitchFamily="34" charset="0"/>
                        </a:rPr>
                        <a:t>Twenty</a:t>
                      </a:r>
                      <a:r>
                        <a:rPr lang="es-CO" sz="1200" dirty="0">
                          <a:latin typeface="Arial" pitchFamily="34" charset="0"/>
                          <a:cs typeface="Arial" pitchFamily="34" charset="0"/>
                        </a:rPr>
                        <a:t> </a:t>
                      </a:r>
                      <a:r>
                        <a:rPr lang="es-CO" sz="1200" dirty="0" err="1">
                          <a:latin typeface="Arial" pitchFamily="34" charset="0"/>
                          <a:cs typeface="Arial" pitchFamily="34" charset="0"/>
                        </a:rPr>
                        <a:t>eight</a:t>
                      </a:r>
                      <a:endParaRPr lang="es-CO" sz="1200" dirty="0">
                        <a:latin typeface="Arial" pitchFamily="34" charset="0"/>
                        <a:cs typeface="Arial" pitchFamily="34" charset="0"/>
                      </a:endParaRPr>
                    </a:p>
                  </a:txBody>
                  <a:tcPr>
                    <a:cell3D prstMaterial="dkEdge">
                      <a:bevel prst="riblet"/>
                      <a:lightRig rig="flood" dir="t"/>
                    </a:cell3D>
                  </a:tcPr>
                </a:tc>
                <a:tc>
                  <a:txBody>
                    <a:bodyPr/>
                    <a:lstStyle/>
                    <a:p>
                      <a:r>
                        <a:rPr lang="es-CO" sz="1200" dirty="0">
                          <a:latin typeface="Arial" pitchFamily="34" charset="0"/>
                          <a:cs typeface="Arial" pitchFamily="34" charset="0"/>
                        </a:rPr>
                        <a:t>29</a:t>
                      </a:r>
                    </a:p>
                    <a:p>
                      <a:r>
                        <a:rPr lang="es-CO" sz="1200" dirty="0" err="1">
                          <a:latin typeface="Arial" pitchFamily="34" charset="0"/>
                          <a:cs typeface="Arial" pitchFamily="34" charset="0"/>
                        </a:rPr>
                        <a:t>Twenty</a:t>
                      </a:r>
                      <a:r>
                        <a:rPr lang="es-CO" sz="1200" dirty="0">
                          <a:latin typeface="Arial" pitchFamily="34" charset="0"/>
                          <a:cs typeface="Arial" pitchFamily="34" charset="0"/>
                        </a:rPr>
                        <a:t> </a:t>
                      </a:r>
                      <a:r>
                        <a:rPr lang="es-CO" sz="1200" dirty="0" err="1">
                          <a:latin typeface="Arial" pitchFamily="34" charset="0"/>
                          <a:cs typeface="Arial" pitchFamily="34" charset="0"/>
                        </a:rPr>
                        <a:t>nine</a:t>
                      </a:r>
                      <a:endParaRPr lang="es-CO" sz="1200" dirty="0">
                        <a:latin typeface="Arial" pitchFamily="34" charset="0"/>
                        <a:cs typeface="Arial" pitchFamily="34" charset="0"/>
                      </a:endParaRPr>
                    </a:p>
                  </a:txBody>
                  <a:tcPr>
                    <a:cell3D prstMaterial="dkEdge">
                      <a:bevel prst="riblet"/>
                      <a:lightRig rig="flood" dir="t"/>
                    </a:cell3D>
                  </a:tcPr>
                </a:tc>
                <a:tc>
                  <a:txBody>
                    <a:bodyPr/>
                    <a:lstStyle/>
                    <a:p>
                      <a:r>
                        <a:rPr lang="es-CO" sz="1200" dirty="0">
                          <a:latin typeface="Arial" pitchFamily="34" charset="0"/>
                          <a:cs typeface="Arial" pitchFamily="34" charset="0"/>
                        </a:rPr>
                        <a:t>30 </a:t>
                      </a:r>
                    </a:p>
                    <a:p>
                      <a:r>
                        <a:rPr lang="es-CO" sz="1200" dirty="0" err="1">
                          <a:latin typeface="Arial" pitchFamily="34" charset="0"/>
                          <a:cs typeface="Arial" pitchFamily="34" charset="0"/>
                        </a:rPr>
                        <a:t>Thirty</a:t>
                      </a:r>
                      <a:endParaRPr lang="es-CO" sz="1200" dirty="0">
                        <a:latin typeface="Arial" pitchFamily="34" charset="0"/>
                        <a:cs typeface="Arial" pitchFamily="34" charset="0"/>
                      </a:endParaRPr>
                    </a:p>
                  </a:txBody>
                  <a:tcPr>
                    <a:cell3D prstMaterial="dkEdge">
                      <a:bevel prst="riblet"/>
                      <a:lightRig rig="flood" dir="t"/>
                    </a:cell3D>
                  </a:tcPr>
                </a:tc>
                <a:tc>
                  <a:txBody>
                    <a:bodyPr/>
                    <a:lstStyle/>
                    <a:p>
                      <a:r>
                        <a:rPr lang="es-CO" sz="1200" dirty="0">
                          <a:latin typeface="Arial" pitchFamily="34" charset="0"/>
                          <a:cs typeface="Arial" pitchFamily="34" charset="0"/>
                        </a:rPr>
                        <a:t>31</a:t>
                      </a:r>
                    </a:p>
                    <a:p>
                      <a:r>
                        <a:rPr lang="es-CO" sz="1200" dirty="0" err="1">
                          <a:latin typeface="Arial" pitchFamily="34" charset="0"/>
                          <a:cs typeface="Arial" pitchFamily="34" charset="0"/>
                        </a:rPr>
                        <a:t>Thirty</a:t>
                      </a:r>
                      <a:r>
                        <a:rPr lang="es-CO" sz="1200" dirty="0">
                          <a:latin typeface="Arial" pitchFamily="34" charset="0"/>
                          <a:cs typeface="Arial" pitchFamily="34" charset="0"/>
                        </a:rPr>
                        <a:t> </a:t>
                      </a:r>
                      <a:r>
                        <a:rPr lang="es-CO" sz="1200" dirty="0" err="1">
                          <a:latin typeface="Arial" pitchFamily="34" charset="0"/>
                          <a:cs typeface="Arial" pitchFamily="34" charset="0"/>
                        </a:rPr>
                        <a:t>one</a:t>
                      </a:r>
                      <a:endParaRPr lang="es-CO" sz="1200" dirty="0">
                        <a:latin typeface="Arial" pitchFamily="34" charset="0"/>
                        <a:cs typeface="Arial" pitchFamily="34" charset="0"/>
                      </a:endParaRPr>
                    </a:p>
                  </a:txBody>
                  <a:tcPr>
                    <a:cell3D prstMaterial="dkEdge">
                      <a:bevel prst="riblet"/>
                      <a:lightRig rig="flood" dir="t"/>
                    </a:cell3D>
                  </a:tcPr>
                </a:tc>
                <a:tc>
                  <a:txBody>
                    <a:bodyPr/>
                    <a:lstStyle/>
                    <a:p>
                      <a:endParaRPr lang="es-CO" sz="1200" dirty="0">
                        <a:latin typeface="Arial" pitchFamily="34" charset="0"/>
                        <a:cs typeface="Arial" pitchFamily="34" charset="0"/>
                      </a:endParaRPr>
                    </a:p>
                  </a:txBody>
                  <a:tcPr>
                    <a:cell3D prstMaterial="dkEdge">
                      <a:bevel prst="riblet"/>
                      <a:lightRig rig="flood" dir="t"/>
                    </a:cell3D>
                  </a:tcPr>
                </a:tc>
                <a:extLst>
                  <a:ext uri="{0D108BD9-81ED-4DB2-BD59-A6C34878D82A}">
                    <a16:rowId xmlns:a16="http://schemas.microsoft.com/office/drawing/2014/main" val="10005"/>
                  </a:ext>
                </a:extLst>
              </a:tr>
            </a:tbl>
          </a:graphicData>
        </a:graphic>
      </p:graphicFrame>
      <p:sp>
        <p:nvSpPr>
          <p:cNvPr id="5" name="4 Rectángulo"/>
          <p:cNvSpPr/>
          <p:nvPr/>
        </p:nvSpPr>
        <p:spPr>
          <a:xfrm>
            <a:off x="6143636" y="-214338"/>
            <a:ext cx="2786082" cy="1323439"/>
          </a:xfrm>
          <a:prstGeom prst="rect">
            <a:avLst/>
          </a:prstGeom>
          <a:noFill/>
        </p:spPr>
        <p:txBody>
          <a:bodyPr wrap="square" lIns="91440" tIns="45720" rIns="91440" bIns="45720">
            <a:spAutoFit/>
          </a:bodyPr>
          <a:lstStyle/>
          <a:p>
            <a:pPr algn="ctr"/>
            <a:r>
              <a:rPr lang="es-ES" sz="80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glow rad="228600">
                    <a:schemeClr val="accent2">
                      <a:satMod val="175000"/>
                      <a:alpha val="40000"/>
                    </a:schemeClr>
                  </a:glow>
                  <a:innerShdw blurRad="63500" dist="50800">
                    <a:prstClr val="black">
                      <a:alpha val="50000"/>
                    </a:prstClr>
                  </a:innerShdw>
                </a:effectLst>
              </a:rPr>
              <a:t>Mayo</a:t>
            </a:r>
          </a:p>
        </p:txBody>
      </p:sp>
      <p:pic>
        <p:nvPicPr>
          <p:cNvPr id="6" name="5 Imagen" descr="faro.jpg"/>
          <p:cNvPicPr>
            <a:picLocks noChangeAspect="1"/>
          </p:cNvPicPr>
          <p:nvPr/>
        </p:nvPicPr>
        <p:blipFill>
          <a:blip r:embed="rId4"/>
          <a:stretch>
            <a:fillRect/>
          </a:stretch>
        </p:blipFill>
        <p:spPr>
          <a:xfrm>
            <a:off x="0" y="214290"/>
            <a:ext cx="1428760" cy="2964678"/>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7" name="6 Rectángulo"/>
          <p:cNvSpPr/>
          <p:nvPr/>
        </p:nvSpPr>
        <p:spPr>
          <a:xfrm>
            <a:off x="1500166" y="214290"/>
            <a:ext cx="4572000" cy="923330"/>
          </a:xfrm>
          <a:prstGeom prst="rect">
            <a:avLst/>
          </a:prstGeom>
        </p:spPr>
        <p:txBody>
          <a:bodyPr>
            <a:spAutoFit/>
          </a:bodyPr>
          <a:lstStyle/>
          <a:p>
            <a:r>
              <a:rPr lang="en-US" i="1" dirty="0">
                <a:solidFill>
                  <a:srgbClr val="7030A0"/>
                </a:solidFill>
              </a:rPr>
              <a:t>It’s a place from which visitors can explore the geography of town, camping and spend some time with friends or </a:t>
            </a:r>
            <a:r>
              <a:rPr lang="es-CO" i="1" dirty="0" err="1">
                <a:solidFill>
                  <a:srgbClr val="7030A0"/>
                </a:solidFill>
              </a:rPr>
              <a:t>family</a:t>
            </a:r>
            <a:r>
              <a:rPr lang="es-CO" i="1" dirty="0">
                <a:solidFill>
                  <a:srgbClr val="7030A0"/>
                </a:solidFill>
              </a:rPr>
              <a:t>.</a:t>
            </a:r>
            <a:endParaRPr lang="es-CO" dirty="0">
              <a:solidFill>
                <a:srgbClr val="7030A0"/>
              </a:solidFill>
            </a:endParaRPr>
          </a:p>
        </p:txBody>
      </p:sp>
      <p:sp>
        <p:nvSpPr>
          <p:cNvPr id="9" name="8 Rectángulo"/>
          <p:cNvSpPr/>
          <p:nvPr/>
        </p:nvSpPr>
        <p:spPr>
          <a:xfrm>
            <a:off x="3214678" y="4272677"/>
            <a:ext cx="5929322" cy="2585323"/>
          </a:xfrm>
          <a:prstGeom prst="rect">
            <a:avLst/>
          </a:prstGeom>
          <a:blipFill>
            <a:blip r:embed="rId5"/>
            <a:tile tx="0" ty="0" sx="100000" sy="100000" flip="none" algn="tl"/>
          </a:blipFill>
          <a:ln w="34925">
            <a:gradFill>
              <a:gsLst>
                <a:gs pos="0">
                  <a:srgbClr val="000082"/>
                </a:gs>
                <a:gs pos="30000">
                  <a:srgbClr val="66008F"/>
                </a:gs>
                <a:gs pos="64999">
                  <a:srgbClr val="BA0066"/>
                </a:gs>
                <a:gs pos="89999">
                  <a:srgbClr val="FF0000"/>
                </a:gs>
                <a:gs pos="100000">
                  <a:srgbClr val="FF8200"/>
                </a:gs>
              </a:gsLst>
              <a:lin ang="5400000" scaled="0"/>
            </a:gradFill>
          </a:ln>
        </p:spPr>
        <p:txBody>
          <a:bodyPr wrap="square">
            <a:spAutoFit/>
          </a:bodyPr>
          <a:lstStyle/>
          <a:p>
            <a:pPr algn="just"/>
            <a:r>
              <a:rPr lang="es-CO" dirty="0" err="1">
                <a:solidFill>
                  <a:srgbClr val="0000FF"/>
                </a:solidFill>
              </a:rPr>
              <a:t>Turtles</a:t>
            </a:r>
            <a:r>
              <a:rPr lang="es-CO" dirty="0">
                <a:solidFill>
                  <a:srgbClr val="0000FF"/>
                </a:solidFill>
              </a:rPr>
              <a:t> are reptiles </a:t>
            </a:r>
            <a:r>
              <a:rPr lang="es-CO" dirty="0" err="1">
                <a:solidFill>
                  <a:srgbClr val="0000FF"/>
                </a:solidFill>
              </a:rPr>
              <a:t>with</a:t>
            </a:r>
            <a:r>
              <a:rPr lang="es-CO" dirty="0">
                <a:solidFill>
                  <a:srgbClr val="0000FF"/>
                </a:solidFill>
              </a:rPr>
              <a:t> </a:t>
            </a:r>
            <a:r>
              <a:rPr lang="es-CO" dirty="0" err="1">
                <a:solidFill>
                  <a:srgbClr val="0000FF"/>
                </a:solidFill>
              </a:rPr>
              <a:t>two</a:t>
            </a:r>
            <a:r>
              <a:rPr lang="es-CO" dirty="0">
                <a:solidFill>
                  <a:srgbClr val="0000FF"/>
                </a:solidFill>
              </a:rPr>
              <a:t> </a:t>
            </a:r>
            <a:r>
              <a:rPr lang="es-CO" dirty="0" err="1">
                <a:solidFill>
                  <a:srgbClr val="0000FF"/>
                </a:solidFill>
              </a:rPr>
              <a:t>different</a:t>
            </a:r>
            <a:r>
              <a:rPr lang="es-CO" dirty="0">
                <a:solidFill>
                  <a:srgbClr val="0000FF"/>
                </a:solidFill>
              </a:rPr>
              <a:t> </a:t>
            </a:r>
            <a:r>
              <a:rPr lang="es-CO" dirty="0" err="1">
                <a:solidFill>
                  <a:srgbClr val="0000FF"/>
                </a:solidFill>
              </a:rPr>
              <a:t>types</a:t>
            </a:r>
            <a:r>
              <a:rPr lang="es-CO" dirty="0">
                <a:solidFill>
                  <a:srgbClr val="0000FF"/>
                </a:solidFill>
              </a:rPr>
              <a:t> of </a:t>
            </a:r>
            <a:r>
              <a:rPr lang="es-CO" dirty="0" err="1">
                <a:solidFill>
                  <a:srgbClr val="0000FF"/>
                </a:solidFill>
              </a:rPr>
              <a:t>classes</a:t>
            </a:r>
            <a:r>
              <a:rPr lang="es-CO" dirty="0">
                <a:solidFill>
                  <a:srgbClr val="0000FF"/>
                </a:solidFill>
              </a:rPr>
              <a:t>: </a:t>
            </a:r>
            <a:r>
              <a:rPr lang="es-CO" dirty="0" err="1">
                <a:solidFill>
                  <a:srgbClr val="0000FF"/>
                </a:solidFill>
              </a:rPr>
              <a:t>aquatic</a:t>
            </a:r>
            <a:r>
              <a:rPr lang="es-CO" dirty="0">
                <a:solidFill>
                  <a:srgbClr val="0000FF"/>
                </a:solidFill>
              </a:rPr>
              <a:t> and </a:t>
            </a:r>
            <a:r>
              <a:rPr lang="es-CO" dirty="0" err="1">
                <a:solidFill>
                  <a:srgbClr val="0000FF"/>
                </a:solidFill>
              </a:rPr>
              <a:t>terrestrial</a:t>
            </a:r>
            <a:r>
              <a:rPr lang="es-CO" dirty="0">
                <a:solidFill>
                  <a:srgbClr val="0000FF"/>
                </a:solidFill>
              </a:rPr>
              <a:t>. </a:t>
            </a:r>
            <a:r>
              <a:rPr lang="es-CO" dirty="0" err="1">
                <a:solidFill>
                  <a:srgbClr val="0000FF"/>
                </a:solidFill>
              </a:rPr>
              <a:t>Tortoises</a:t>
            </a:r>
            <a:r>
              <a:rPr lang="es-CO" dirty="0">
                <a:solidFill>
                  <a:srgbClr val="0000FF"/>
                </a:solidFill>
              </a:rPr>
              <a:t> are </a:t>
            </a:r>
            <a:r>
              <a:rPr lang="es-CO" dirty="0" err="1">
                <a:solidFill>
                  <a:srgbClr val="0000FF"/>
                </a:solidFill>
              </a:rPr>
              <a:t>herbivores</a:t>
            </a:r>
            <a:r>
              <a:rPr lang="es-CO" dirty="0">
                <a:solidFill>
                  <a:srgbClr val="0000FF"/>
                </a:solidFill>
              </a:rPr>
              <a:t> and </a:t>
            </a:r>
            <a:r>
              <a:rPr lang="es-CO" dirty="0" err="1">
                <a:solidFill>
                  <a:srgbClr val="0000FF"/>
                </a:solidFill>
              </a:rPr>
              <a:t>aquatic</a:t>
            </a:r>
            <a:r>
              <a:rPr lang="es-CO" dirty="0">
                <a:solidFill>
                  <a:srgbClr val="0000FF"/>
                </a:solidFill>
              </a:rPr>
              <a:t> </a:t>
            </a:r>
            <a:r>
              <a:rPr lang="es-CO" dirty="0" err="1">
                <a:solidFill>
                  <a:srgbClr val="0000FF"/>
                </a:solidFill>
              </a:rPr>
              <a:t>turtles</a:t>
            </a:r>
            <a:r>
              <a:rPr lang="es-CO" dirty="0">
                <a:solidFill>
                  <a:srgbClr val="0000FF"/>
                </a:solidFill>
              </a:rPr>
              <a:t> are </a:t>
            </a:r>
            <a:r>
              <a:rPr lang="es-CO" dirty="0" err="1">
                <a:solidFill>
                  <a:srgbClr val="0000FF"/>
                </a:solidFill>
              </a:rPr>
              <a:t>omníboros</a:t>
            </a:r>
            <a:r>
              <a:rPr lang="es-CO" dirty="0">
                <a:solidFill>
                  <a:srgbClr val="0000FF"/>
                </a:solidFill>
              </a:rPr>
              <a:t>. </a:t>
            </a:r>
            <a:r>
              <a:rPr lang="es-CO" dirty="0" err="1">
                <a:solidFill>
                  <a:srgbClr val="0000FF"/>
                </a:solidFill>
              </a:rPr>
              <a:t>Turtles</a:t>
            </a:r>
            <a:r>
              <a:rPr lang="es-CO" dirty="0">
                <a:solidFill>
                  <a:srgbClr val="0000FF"/>
                </a:solidFill>
              </a:rPr>
              <a:t> are </a:t>
            </a:r>
            <a:r>
              <a:rPr lang="es-CO" dirty="0" err="1">
                <a:solidFill>
                  <a:srgbClr val="0000FF"/>
                </a:solidFill>
              </a:rPr>
              <a:t>animals</a:t>
            </a:r>
            <a:r>
              <a:rPr lang="es-CO" dirty="0">
                <a:solidFill>
                  <a:srgbClr val="0000FF"/>
                </a:solidFill>
              </a:rPr>
              <a:t> </a:t>
            </a:r>
            <a:r>
              <a:rPr lang="es-CO" dirty="0" err="1">
                <a:solidFill>
                  <a:srgbClr val="0000FF"/>
                </a:solidFill>
              </a:rPr>
              <a:t>that</a:t>
            </a:r>
            <a:r>
              <a:rPr lang="es-CO" dirty="0">
                <a:solidFill>
                  <a:srgbClr val="0000FF"/>
                </a:solidFill>
              </a:rPr>
              <a:t> </a:t>
            </a:r>
            <a:r>
              <a:rPr lang="es-CO" dirty="0" err="1">
                <a:solidFill>
                  <a:srgbClr val="0000FF"/>
                </a:solidFill>
              </a:rPr>
              <a:t>prefer</a:t>
            </a:r>
            <a:r>
              <a:rPr lang="es-CO" dirty="0">
                <a:solidFill>
                  <a:srgbClr val="0000FF"/>
                </a:solidFill>
              </a:rPr>
              <a:t> </a:t>
            </a:r>
            <a:r>
              <a:rPr lang="es-CO" dirty="0" err="1">
                <a:solidFill>
                  <a:srgbClr val="0000FF"/>
                </a:solidFill>
              </a:rPr>
              <a:t>to</a:t>
            </a:r>
            <a:r>
              <a:rPr lang="es-CO" dirty="0">
                <a:solidFill>
                  <a:srgbClr val="0000FF"/>
                </a:solidFill>
              </a:rPr>
              <a:t> </a:t>
            </a:r>
            <a:r>
              <a:rPr lang="es-CO" dirty="0" err="1">
                <a:solidFill>
                  <a:srgbClr val="0000FF"/>
                </a:solidFill>
              </a:rPr>
              <a:t>be</a:t>
            </a:r>
            <a:r>
              <a:rPr lang="es-CO" dirty="0">
                <a:solidFill>
                  <a:srgbClr val="0000FF"/>
                </a:solidFill>
              </a:rPr>
              <a:t> in </a:t>
            </a:r>
            <a:r>
              <a:rPr lang="es-CO" dirty="0" err="1">
                <a:solidFill>
                  <a:srgbClr val="0000FF"/>
                </a:solidFill>
              </a:rPr>
              <a:t>well</a:t>
            </a:r>
            <a:r>
              <a:rPr lang="es-CO" dirty="0">
                <a:solidFill>
                  <a:srgbClr val="0000FF"/>
                </a:solidFill>
              </a:rPr>
              <a:t> </a:t>
            </a:r>
            <a:r>
              <a:rPr lang="es-CO" dirty="0" err="1">
                <a:solidFill>
                  <a:srgbClr val="0000FF"/>
                </a:solidFill>
              </a:rPr>
              <a:t>ventilated</a:t>
            </a:r>
            <a:r>
              <a:rPr lang="es-CO" dirty="0">
                <a:solidFill>
                  <a:srgbClr val="0000FF"/>
                </a:solidFill>
              </a:rPr>
              <a:t> and </a:t>
            </a:r>
            <a:r>
              <a:rPr lang="es-CO" dirty="0" err="1">
                <a:solidFill>
                  <a:srgbClr val="0000FF"/>
                </a:solidFill>
              </a:rPr>
              <a:t>humid</a:t>
            </a:r>
            <a:r>
              <a:rPr lang="es-CO" dirty="0">
                <a:solidFill>
                  <a:srgbClr val="0000FF"/>
                </a:solidFill>
              </a:rPr>
              <a:t> </a:t>
            </a:r>
            <a:r>
              <a:rPr lang="es-CO" dirty="0" err="1">
                <a:solidFill>
                  <a:srgbClr val="0000FF"/>
                </a:solidFill>
              </a:rPr>
              <a:t>environments</a:t>
            </a:r>
            <a:r>
              <a:rPr lang="es-CO" dirty="0">
                <a:solidFill>
                  <a:srgbClr val="0000FF"/>
                </a:solidFill>
              </a:rPr>
              <a:t>. </a:t>
            </a:r>
            <a:r>
              <a:rPr lang="es-CO" dirty="0" err="1">
                <a:solidFill>
                  <a:srgbClr val="0000FF"/>
                </a:solidFill>
              </a:rPr>
              <a:t>These</a:t>
            </a:r>
            <a:r>
              <a:rPr lang="es-CO" dirty="0">
                <a:solidFill>
                  <a:srgbClr val="0000FF"/>
                </a:solidFill>
              </a:rPr>
              <a:t> </a:t>
            </a:r>
            <a:r>
              <a:rPr lang="es-CO" dirty="0" err="1">
                <a:solidFill>
                  <a:srgbClr val="0000FF"/>
                </a:solidFill>
              </a:rPr>
              <a:t>animals</a:t>
            </a:r>
            <a:r>
              <a:rPr lang="es-CO" dirty="0">
                <a:solidFill>
                  <a:srgbClr val="0000FF"/>
                </a:solidFill>
              </a:rPr>
              <a:t> can </a:t>
            </a:r>
            <a:r>
              <a:rPr lang="es-CO" dirty="0" err="1">
                <a:solidFill>
                  <a:srgbClr val="0000FF"/>
                </a:solidFill>
              </a:rPr>
              <a:t>reach</a:t>
            </a:r>
            <a:r>
              <a:rPr lang="es-CO" dirty="0">
                <a:solidFill>
                  <a:srgbClr val="0000FF"/>
                </a:solidFill>
              </a:rPr>
              <a:t> </a:t>
            </a:r>
            <a:r>
              <a:rPr lang="es-CO" dirty="0" err="1">
                <a:solidFill>
                  <a:srgbClr val="0000FF"/>
                </a:solidFill>
              </a:rPr>
              <a:t>large</a:t>
            </a:r>
            <a:r>
              <a:rPr lang="es-CO" dirty="0">
                <a:solidFill>
                  <a:srgbClr val="0000FF"/>
                </a:solidFill>
              </a:rPr>
              <a:t> </a:t>
            </a:r>
            <a:r>
              <a:rPr lang="es-CO" dirty="0" err="1">
                <a:solidFill>
                  <a:srgbClr val="0000FF"/>
                </a:solidFill>
              </a:rPr>
              <a:t>sizes</a:t>
            </a:r>
            <a:r>
              <a:rPr lang="es-CO" dirty="0">
                <a:solidFill>
                  <a:srgbClr val="0000FF"/>
                </a:solidFill>
              </a:rPr>
              <a:t> </a:t>
            </a:r>
            <a:r>
              <a:rPr lang="es-CO" dirty="0" err="1">
                <a:solidFill>
                  <a:srgbClr val="0000FF"/>
                </a:solidFill>
              </a:rPr>
              <a:t>between</a:t>
            </a:r>
            <a:r>
              <a:rPr lang="es-CO" dirty="0">
                <a:solidFill>
                  <a:srgbClr val="0000FF"/>
                </a:solidFill>
              </a:rPr>
              <a:t> </a:t>
            </a:r>
            <a:r>
              <a:rPr lang="es-CO" dirty="0" err="1">
                <a:solidFill>
                  <a:srgbClr val="0000FF"/>
                </a:solidFill>
              </a:rPr>
              <a:t>species</a:t>
            </a:r>
            <a:r>
              <a:rPr lang="es-CO" dirty="0">
                <a:solidFill>
                  <a:srgbClr val="0000FF"/>
                </a:solidFill>
              </a:rPr>
              <a:t>, </a:t>
            </a:r>
            <a:r>
              <a:rPr lang="es-CO" dirty="0" err="1">
                <a:solidFill>
                  <a:srgbClr val="0000FF"/>
                </a:solidFill>
              </a:rPr>
              <a:t>from</a:t>
            </a:r>
            <a:r>
              <a:rPr lang="es-CO" dirty="0">
                <a:solidFill>
                  <a:srgbClr val="0000FF"/>
                </a:solidFill>
              </a:rPr>
              <a:t> 30 </a:t>
            </a:r>
            <a:r>
              <a:rPr lang="es-CO" dirty="0" err="1">
                <a:solidFill>
                  <a:srgbClr val="0000FF"/>
                </a:solidFill>
              </a:rPr>
              <a:t>centimeters</a:t>
            </a:r>
            <a:r>
              <a:rPr lang="es-CO" dirty="0">
                <a:solidFill>
                  <a:srgbClr val="0000FF"/>
                </a:solidFill>
              </a:rPr>
              <a:t> and up </a:t>
            </a:r>
            <a:r>
              <a:rPr lang="es-CO" dirty="0" err="1">
                <a:solidFill>
                  <a:srgbClr val="0000FF"/>
                </a:solidFill>
              </a:rPr>
              <a:t>to</a:t>
            </a:r>
            <a:r>
              <a:rPr lang="es-CO" dirty="0">
                <a:solidFill>
                  <a:srgbClr val="0000FF"/>
                </a:solidFill>
              </a:rPr>
              <a:t> 1 meter in </a:t>
            </a:r>
            <a:r>
              <a:rPr lang="es-CO" dirty="0" err="1">
                <a:solidFill>
                  <a:srgbClr val="0000FF"/>
                </a:solidFill>
              </a:rPr>
              <a:t>length</a:t>
            </a:r>
            <a:r>
              <a:rPr lang="es-CO" dirty="0">
                <a:solidFill>
                  <a:srgbClr val="0000FF"/>
                </a:solidFill>
              </a:rPr>
              <a:t>. </a:t>
            </a:r>
            <a:r>
              <a:rPr lang="es-CO" dirty="0" err="1">
                <a:solidFill>
                  <a:srgbClr val="0000FF"/>
                </a:solidFill>
              </a:rPr>
              <a:t>They</a:t>
            </a:r>
            <a:r>
              <a:rPr lang="es-CO" dirty="0">
                <a:solidFill>
                  <a:srgbClr val="0000FF"/>
                </a:solidFill>
              </a:rPr>
              <a:t> </a:t>
            </a:r>
            <a:r>
              <a:rPr lang="es-CO" dirty="0" err="1">
                <a:solidFill>
                  <a:srgbClr val="0000FF"/>
                </a:solidFill>
              </a:rPr>
              <a:t>have</a:t>
            </a:r>
            <a:r>
              <a:rPr lang="es-CO" dirty="0">
                <a:solidFill>
                  <a:srgbClr val="0000FF"/>
                </a:solidFill>
              </a:rPr>
              <a:t> a </a:t>
            </a:r>
            <a:r>
              <a:rPr lang="es-CO" dirty="0" err="1">
                <a:solidFill>
                  <a:srgbClr val="0000FF"/>
                </a:solidFill>
              </a:rPr>
              <a:t>hard</a:t>
            </a:r>
            <a:r>
              <a:rPr lang="es-CO" dirty="0">
                <a:solidFill>
                  <a:srgbClr val="0000FF"/>
                </a:solidFill>
              </a:rPr>
              <a:t> </a:t>
            </a:r>
            <a:r>
              <a:rPr lang="es-CO" dirty="0" err="1">
                <a:solidFill>
                  <a:srgbClr val="0000FF"/>
                </a:solidFill>
              </a:rPr>
              <a:t>shell</a:t>
            </a:r>
            <a:r>
              <a:rPr lang="es-CO" dirty="0">
                <a:solidFill>
                  <a:srgbClr val="0000FF"/>
                </a:solidFill>
              </a:rPr>
              <a:t>, </a:t>
            </a:r>
            <a:r>
              <a:rPr lang="es-CO" dirty="0" err="1">
                <a:solidFill>
                  <a:srgbClr val="0000FF"/>
                </a:solidFill>
              </a:rPr>
              <a:t>which</a:t>
            </a:r>
            <a:r>
              <a:rPr lang="es-CO" dirty="0">
                <a:solidFill>
                  <a:srgbClr val="0000FF"/>
                </a:solidFill>
              </a:rPr>
              <a:t> </a:t>
            </a:r>
            <a:r>
              <a:rPr lang="es-CO" dirty="0" err="1">
                <a:solidFill>
                  <a:srgbClr val="0000FF"/>
                </a:solidFill>
              </a:rPr>
              <a:t>serves</a:t>
            </a:r>
            <a:r>
              <a:rPr lang="es-CO" dirty="0">
                <a:solidFill>
                  <a:srgbClr val="0000FF"/>
                </a:solidFill>
              </a:rPr>
              <a:t> as </a:t>
            </a:r>
            <a:r>
              <a:rPr lang="es-CO" dirty="0" err="1">
                <a:solidFill>
                  <a:srgbClr val="0000FF"/>
                </a:solidFill>
              </a:rPr>
              <a:t>protection</a:t>
            </a:r>
            <a:r>
              <a:rPr lang="es-CO" dirty="0">
                <a:solidFill>
                  <a:srgbClr val="0000FF"/>
                </a:solidFill>
              </a:rPr>
              <a:t>. </a:t>
            </a:r>
            <a:r>
              <a:rPr lang="es-CO" dirty="0" err="1">
                <a:solidFill>
                  <a:srgbClr val="0000FF"/>
                </a:solidFill>
              </a:rPr>
              <a:t>The</a:t>
            </a:r>
            <a:r>
              <a:rPr lang="es-CO" dirty="0">
                <a:solidFill>
                  <a:srgbClr val="0000FF"/>
                </a:solidFill>
              </a:rPr>
              <a:t> </a:t>
            </a:r>
            <a:r>
              <a:rPr lang="es-CO" dirty="0" err="1">
                <a:solidFill>
                  <a:srgbClr val="0000FF"/>
                </a:solidFill>
              </a:rPr>
              <a:t>turtles</a:t>
            </a:r>
            <a:r>
              <a:rPr lang="es-CO" dirty="0">
                <a:solidFill>
                  <a:srgbClr val="0000FF"/>
                </a:solidFill>
              </a:rPr>
              <a:t> are </a:t>
            </a:r>
            <a:r>
              <a:rPr lang="es-CO" dirty="0" err="1">
                <a:solidFill>
                  <a:srgbClr val="0000FF"/>
                </a:solidFill>
              </a:rPr>
              <a:t>oviparous</a:t>
            </a:r>
            <a:r>
              <a:rPr lang="es-CO" dirty="0">
                <a:solidFill>
                  <a:srgbClr val="0000FF"/>
                </a:solidFill>
              </a:rPr>
              <a:t> and place </a:t>
            </a:r>
            <a:r>
              <a:rPr lang="es-CO" dirty="0" err="1">
                <a:solidFill>
                  <a:srgbClr val="0000FF"/>
                </a:solidFill>
              </a:rPr>
              <a:t>their</a:t>
            </a:r>
            <a:r>
              <a:rPr lang="es-CO" dirty="0">
                <a:solidFill>
                  <a:srgbClr val="0000FF"/>
                </a:solidFill>
              </a:rPr>
              <a:t> </a:t>
            </a:r>
            <a:r>
              <a:rPr lang="es-CO" dirty="0" err="1">
                <a:solidFill>
                  <a:srgbClr val="0000FF"/>
                </a:solidFill>
              </a:rPr>
              <a:t>eggs</a:t>
            </a:r>
            <a:r>
              <a:rPr lang="es-CO" dirty="0">
                <a:solidFill>
                  <a:srgbClr val="0000FF"/>
                </a:solidFill>
              </a:rPr>
              <a:t> </a:t>
            </a:r>
            <a:r>
              <a:rPr lang="es-CO" dirty="0" err="1">
                <a:solidFill>
                  <a:srgbClr val="0000FF"/>
                </a:solidFill>
              </a:rPr>
              <a:t>underground</a:t>
            </a:r>
            <a:r>
              <a:rPr lang="es-CO" dirty="0">
                <a:solidFill>
                  <a:srgbClr val="0000FF"/>
                </a:solidFill>
              </a:rPr>
              <a:t>, </a:t>
            </a:r>
            <a:r>
              <a:rPr lang="es-CO" dirty="0" err="1">
                <a:solidFill>
                  <a:srgbClr val="0000FF"/>
                </a:solidFill>
              </a:rPr>
              <a:t>they</a:t>
            </a:r>
            <a:r>
              <a:rPr lang="es-CO" dirty="0">
                <a:solidFill>
                  <a:srgbClr val="0000FF"/>
                </a:solidFill>
              </a:rPr>
              <a:t> </a:t>
            </a:r>
            <a:r>
              <a:rPr lang="es-CO" dirty="0" err="1">
                <a:solidFill>
                  <a:srgbClr val="0000FF"/>
                </a:solidFill>
              </a:rPr>
              <a:t>have</a:t>
            </a:r>
            <a:r>
              <a:rPr lang="es-CO" dirty="0">
                <a:solidFill>
                  <a:srgbClr val="0000FF"/>
                </a:solidFill>
              </a:rPr>
              <a:t> 4 </a:t>
            </a:r>
            <a:r>
              <a:rPr lang="es-CO" dirty="0" err="1">
                <a:solidFill>
                  <a:srgbClr val="0000FF"/>
                </a:solidFill>
              </a:rPr>
              <a:t>legs</a:t>
            </a:r>
            <a:r>
              <a:rPr lang="es-CO" dirty="0">
                <a:solidFill>
                  <a:srgbClr val="0000FF"/>
                </a:solidFill>
              </a:rPr>
              <a:t> </a:t>
            </a:r>
            <a:r>
              <a:rPr lang="es-CO" dirty="0" err="1">
                <a:solidFill>
                  <a:srgbClr val="0000FF"/>
                </a:solidFill>
              </a:rPr>
              <a:t>but</a:t>
            </a:r>
            <a:r>
              <a:rPr lang="es-CO" dirty="0">
                <a:solidFill>
                  <a:srgbClr val="0000FF"/>
                </a:solidFill>
              </a:rPr>
              <a:t> </a:t>
            </a:r>
            <a:r>
              <a:rPr lang="es-CO" dirty="0" err="1">
                <a:solidFill>
                  <a:srgbClr val="0000FF"/>
                </a:solidFill>
              </a:rPr>
              <a:t>they</a:t>
            </a:r>
            <a:r>
              <a:rPr lang="es-CO" dirty="0">
                <a:solidFill>
                  <a:srgbClr val="0000FF"/>
                </a:solidFill>
              </a:rPr>
              <a:t> are </a:t>
            </a:r>
            <a:r>
              <a:rPr lang="es-CO" dirty="0" err="1">
                <a:solidFill>
                  <a:srgbClr val="0000FF"/>
                </a:solidFill>
              </a:rPr>
              <a:t>very</a:t>
            </a:r>
            <a:r>
              <a:rPr lang="es-CO" dirty="0">
                <a:solidFill>
                  <a:srgbClr val="0000FF"/>
                </a:solidFill>
              </a:rPr>
              <a:t> </a:t>
            </a:r>
            <a:r>
              <a:rPr lang="es-CO" dirty="0" err="1">
                <a:solidFill>
                  <a:srgbClr val="0000FF"/>
                </a:solidFill>
              </a:rPr>
              <a:t>slow</a:t>
            </a:r>
            <a:r>
              <a:rPr lang="es-CO" dirty="0">
                <a:solidFill>
                  <a:srgbClr val="0000FF"/>
                </a:solidFill>
              </a:rPr>
              <a:t>. </a:t>
            </a:r>
            <a:r>
              <a:rPr lang="es-CO" dirty="0" err="1">
                <a:solidFill>
                  <a:srgbClr val="0000FF"/>
                </a:solidFill>
              </a:rPr>
              <a:t>They</a:t>
            </a:r>
            <a:r>
              <a:rPr lang="es-CO" dirty="0">
                <a:solidFill>
                  <a:srgbClr val="0000FF"/>
                </a:solidFill>
              </a:rPr>
              <a:t> can </a:t>
            </a:r>
            <a:r>
              <a:rPr lang="es-CO" dirty="0" err="1">
                <a:solidFill>
                  <a:srgbClr val="0000FF"/>
                </a:solidFill>
              </a:rPr>
              <a:t>live</a:t>
            </a:r>
            <a:r>
              <a:rPr lang="es-CO" dirty="0">
                <a:solidFill>
                  <a:srgbClr val="0000FF"/>
                </a:solidFill>
              </a:rPr>
              <a:t> </a:t>
            </a:r>
            <a:r>
              <a:rPr lang="es-CO" dirty="0" err="1">
                <a:solidFill>
                  <a:srgbClr val="0000FF"/>
                </a:solidFill>
              </a:rPr>
              <a:t>hundreds</a:t>
            </a:r>
            <a:r>
              <a:rPr lang="es-CO" dirty="0">
                <a:solidFill>
                  <a:srgbClr val="0000FF"/>
                </a:solidFill>
              </a:rPr>
              <a:t> of </a:t>
            </a:r>
            <a:r>
              <a:rPr lang="es-CO" dirty="0" err="1">
                <a:solidFill>
                  <a:srgbClr val="0000FF"/>
                </a:solidFill>
              </a:rPr>
              <a:t>years</a:t>
            </a:r>
            <a:r>
              <a:rPr lang="es-CO" dirty="0">
                <a:solidFill>
                  <a:srgbClr val="0000FF"/>
                </a:solidFill>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graphicFrame>
        <p:nvGraphicFramePr>
          <p:cNvPr id="4" name="3 Tabla"/>
          <p:cNvGraphicFramePr>
            <a:graphicFrameLocks noGrp="1"/>
          </p:cNvGraphicFramePr>
          <p:nvPr/>
        </p:nvGraphicFramePr>
        <p:xfrm>
          <a:off x="214283" y="1714488"/>
          <a:ext cx="7143800" cy="3518071"/>
        </p:xfrm>
        <a:graphic>
          <a:graphicData uri="http://schemas.openxmlformats.org/drawingml/2006/table">
            <a:tbl>
              <a:tblPr firstRow="1" bandRow="1">
                <a:tableStyleId>{7DF18680-E054-41AD-8BC1-D1AEF772440D}</a:tableStyleId>
              </a:tblPr>
              <a:tblGrid>
                <a:gridCol w="1074348">
                  <a:extLst>
                    <a:ext uri="{9D8B030D-6E8A-4147-A177-3AD203B41FA5}">
                      <a16:colId xmlns:a16="http://schemas.microsoft.com/office/drawing/2014/main" val="20000"/>
                    </a:ext>
                  </a:extLst>
                </a:gridCol>
                <a:gridCol w="887242">
                  <a:extLst>
                    <a:ext uri="{9D8B030D-6E8A-4147-A177-3AD203B41FA5}">
                      <a16:colId xmlns:a16="http://schemas.microsoft.com/office/drawing/2014/main" val="20001"/>
                    </a:ext>
                  </a:extLst>
                </a:gridCol>
                <a:gridCol w="1008305">
                  <a:extLst>
                    <a:ext uri="{9D8B030D-6E8A-4147-A177-3AD203B41FA5}">
                      <a16:colId xmlns:a16="http://schemas.microsoft.com/office/drawing/2014/main" val="20002"/>
                    </a:ext>
                  </a:extLst>
                </a:gridCol>
                <a:gridCol w="1204011">
                  <a:extLst>
                    <a:ext uri="{9D8B030D-6E8A-4147-A177-3AD203B41FA5}">
                      <a16:colId xmlns:a16="http://schemas.microsoft.com/office/drawing/2014/main" val="20003"/>
                    </a:ext>
                  </a:extLst>
                </a:gridCol>
                <a:gridCol w="1043476">
                  <a:extLst>
                    <a:ext uri="{9D8B030D-6E8A-4147-A177-3AD203B41FA5}">
                      <a16:colId xmlns:a16="http://schemas.microsoft.com/office/drawing/2014/main" val="20004"/>
                    </a:ext>
                  </a:extLst>
                </a:gridCol>
                <a:gridCol w="963209">
                  <a:extLst>
                    <a:ext uri="{9D8B030D-6E8A-4147-A177-3AD203B41FA5}">
                      <a16:colId xmlns:a16="http://schemas.microsoft.com/office/drawing/2014/main" val="20005"/>
                    </a:ext>
                  </a:extLst>
                </a:gridCol>
                <a:gridCol w="963209">
                  <a:extLst>
                    <a:ext uri="{9D8B030D-6E8A-4147-A177-3AD203B41FA5}">
                      <a16:colId xmlns:a16="http://schemas.microsoft.com/office/drawing/2014/main" val="20006"/>
                    </a:ext>
                  </a:extLst>
                </a:gridCol>
              </a:tblGrid>
              <a:tr h="359385">
                <a:tc>
                  <a:txBody>
                    <a:bodyPr/>
                    <a:lstStyle/>
                    <a:p>
                      <a:r>
                        <a:rPr lang="es-CO" sz="1200" dirty="0" err="1">
                          <a:solidFill>
                            <a:schemeClr val="tx1"/>
                          </a:solidFill>
                          <a:latin typeface="Arial" pitchFamily="34" charset="0"/>
                          <a:cs typeface="Arial" pitchFamily="34" charset="0"/>
                        </a:rPr>
                        <a:t>Sunday</a:t>
                      </a:r>
                      <a:endParaRPr lang="es-CO" sz="1200" dirty="0">
                        <a:solidFill>
                          <a:schemeClr val="tx1"/>
                        </a:solidFill>
                        <a:latin typeface="Arial" pitchFamily="34" charset="0"/>
                        <a:cs typeface="Arial" pitchFamily="34" charset="0"/>
                      </a:endParaRPr>
                    </a:p>
                  </a:txBody>
                  <a:tcPr>
                    <a:cell3D prstMaterial="dkEdge">
                      <a:bevel prst="riblet"/>
                      <a:lightRig rig="flood" dir="t"/>
                    </a:cell3D>
                  </a:tcPr>
                </a:tc>
                <a:tc>
                  <a:txBody>
                    <a:bodyPr/>
                    <a:lstStyle/>
                    <a:p>
                      <a:r>
                        <a:rPr lang="es-CO" sz="1200" dirty="0" err="1">
                          <a:solidFill>
                            <a:schemeClr val="tx1"/>
                          </a:solidFill>
                          <a:latin typeface="Arial" pitchFamily="34" charset="0"/>
                          <a:cs typeface="Arial" pitchFamily="34" charset="0"/>
                        </a:rPr>
                        <a:t>Monday</a:t>
                      </a:r>
                      <a:endParaRPr lang="es-CO" sz="1200" dirty="0">
                        <a:solidFill>
                          <a:schemeClr val="tx1"/>
                        </a:solidFill>
                        <a:latin typeface="Arial" pitchFamily="34" charset="0"/>
                        <a:cs typeface="Arial" pitchFamily="34" charset="0"/>
                      </a:endParaRPr>
                    </a:p>
                  </a:txBody>
                  <a:tcPr>
                    <a:cell3D prstMaterial="dkEdge">
                      <a:bevel prst="riblet"/>
                      <a:lightRig rig="flood" dir="t"/>
                    </a:cell3D>
                  </a:tcPr>
                </a:tc>
                <a:tc>
                  <a:txBody>
                    <a:bodyPr/>
                    <a:lstStyle/>
                    <a:p>
                      <a:r>
                        <a:rPr lang="es-CO" sz="1200" dirty="0" err="1">
                          <a:solidFill>
                            <a:schemeClr val="tx1"/>
                          </a:solidFill>
                          <a:latin typeface="Arial" pitchFamily="34" charset="0"/>
                          <a:cs typeface="Arial" pitchFamily="34" charset="0"/>
                        </a:rPr>
                        <a:t>Thuesday</a:t>
                      </a:r>
                      <a:endParaRPr lang="es-CO" sz="1200" dirty="0">
                        <a:solidFill>
                          <a:schemeClr val="tx1"/>
                        </a:solidFill>
                        <a:latin typeface="Arial" pitchFamily="34" charset="0"/>
                        <a:cs typeface="Arial" pitchFamily="34" charset="0"/>
                      </a:endParaRPr>
                    </a:p>
                  </a:txBody>
                  <a:tcPr>
                    <a:cell3D prstMaterial="dkEdge">
                      <a:bevel prst="riblet"/>
                      <a:lightRig rig="flood" dir="t"/>
                    </a:cell3D>
                  </a:tcPr>
                </a:tc>
                <a:tc>
                  <a:txBody>
                    <a:bodyPr/>
                    <a:lstStyle/>
                    <a:p>
                      <a:r>
                        <a:rPr lang="es-CO" sz="1200" dirty="0" err="1">
                          <a:solidFill>
                            <a:schemeClr val="tx1"/>
                          </a:solidFill>
                          <a:latin typeface="Arial" pitchFamily="34" charset="0"/>
                          <a:cs typeface="Arial" pitchFamily="34" charset="0"/>
                        </a:rPr>
                        <a:t>Wednesday</a:t>
                      </a:r>
                      <a:endParaRPr lang="es-CO" sz="1200" dirty="0">
                        <a:solidFill>
                          <a:schemeClr val="tx1"/>
                        </a:solidFill>
                        <a:latin typeface="Arial" pitchFamily="34" charset="0"/>
                        <a:cs typeface="Arial" pitchFamily="34" charset="0"/>
                      </a:endParaRPr>
                    </a:p>
                  </a:txBody>
                  <a:tcPr>
                    <a:cell3D prstMaterial="dkEdge">
                      <a:bevel prst="riblet"/>
                      <a:lightRig rig="flood" dir="t"/>
                    </a:cell3D>
                  </a:tcPr>
                </a:tc>
                <a:tc>
                  <a:txBody>
                    <a:bodyPr/>
                    <a:lstStyle/>
                    <a:p>
                      <a:r>
                        <a:rPr lang="es-CO" sz="1200" dirty="0" err="1">
                          <a:solidFill>
                            <a:schemeClr val="tx1"/>
                          </a:solidFill>
                          <a:latin typeface="Arial" pitchFamily="34" charset="0"/>
                          <a:cs typeface="Arial" pitchFamily="34" charset="0"/>
                        </a:rPr>
                        <a:t>Thursday</a:t>
                      </a:r>
                      <a:endParaRPr lang="es-CO" sz="1200" dirty="0">
                        <a:solidFill>
                          <a:schemeClr val="tx1"/>
                        </a:solidFill>
                        <a:latin typeface="Arial" pitchFamily="34" charset="0"/>
                        <a:cs typeface="Arial" pitchFamily="34" charset="0"/>
                      </a:endParaRPr>
                    </a:p>
                  </a:txBody>
                  <a:tcPr>
                    <a:cell3D prstMaterial="dkEdge">
                      <a:bevel prst="riblet"/>
                      <a:lightRig rig="flood" dir="t"/>
                    </a:cell3D>
                  </a:tcPr>
                </a:tc>
                <a:tc>
                  <a:txBody>
                    <a:bodyPr/>
                    <a:lstStyle/>
                    <a:p>
                      <a:r>
                        <a:rPr lang="es-CO" sz="1200" dirty="0">
                          <a:solidFill>
                            <a:schemeClr val="tx1"/>
                          </a:solidFill>
                          <a:latin typeface="Arial" pitchFamily="34" charset="0"/>
                          <a:cs typeface="Arial" pitchFamily="34" charset="0"/>
                        </a:rPr>
                        <a:t>Friday</a:t>
                      </a:r>
                    </a:p>
                  </a:txBody>
                  <a:tcPr>
                    <a:cell3D prstMaterial="dkEdge">
                      <a:bevel prst="riblet"/>
                      <a:lightRig rig="flood" dir="t"/>
                    </a:cell3D>
                  </a:tcPr>
                </a:tc>
                <a:tc>
                  <a:txBody>
                    <a:bodyPr/>
                    <a:lstStyle/>
                    <a:p>
                      <a:r>
                        <a:rPr lang="es-CO" sz="1200" dirty="0" err="1">
                          <a:solidFill>
                            <a:schemeClr val="tx1"/>
                          </a:solidFill>
                          <a:latin typeface="Arial" pitchFamily="34" charset="0"/>
                          <a:cs typeface="Arial" pitchFamily="34" charset="0"/>
                        </a:rPr>
                        <a:t>Saturday</a:t>
                      </a:r>
                      <a:endParaRPr lang="es-CO" sz="1200" dirty="0">
                        <a:solidFill>
                          <a:schemeClr val="tx1"/>
                        </a:solidFill>
                        <a:latin typeface="Arial" pitchFamily="34" charset="0"/>
                        <a:cs typeface="Arial" pitchFamily="34" charset="0"/>
                      </a:endParaRPr>
                    </a:p>
                  </a:txBody>
                  <a:tcPr>
                    <a:cell3D prstMaterial="dkEdge">
                      <a:bevel prst="riblet"/>
                      <a:lightRig rig="flood" dir="t"/>
                    </a:cell3D>
                  </a:tcPr>
                </a:tc>
                <a:extLst>
                  <a:ext uri="{0D108BD9-81ED-4DB2-BD59-A6C34878D82A}">
                    <a16:rowId xmlns:a16="http://schemas.microsoft.com/office/drawing/2014/main" val="10000"/>
                  </a:ext>
                </a:extLst>
              </a:tr>
              <a:tr h="410452">
                <a:tc>
                  <a:txBody>
                    <a:bodyPr/>
                    <a:lstStyle/>
                    <a:p>
                      <a:endParaRPr lang="es-CO" sz="1200" dirty="0">
                        <a:latin typeface="Arial" pitchFamily="34" charset="0"/>
                        <a:cs typeface="Arial" pitchFamily="34" charset="0"/>
                      </a:endParaRPr>
                    </a:p>
                  </a:txBody>
                  <a:tcPr>
                    <a:cell3D prstMaterial="dkEdge">
                      <a:bevel prst="riblet"/>
                      <a:lightRig rig="flood" dir="t"/>
                    </a:cell3D>
                  </a:tcPr>
                </a:tc>
                <a:tc>
                  <a:txBody>
                    <a:bodyPr/>
                    <a:lstStyle/>
                    <a:p>
                      <a:endParaRPr lang="es-CO" sz="1200" dirty="0">
                        <a:latin typeface="Arial" pitchFamily="34" charset="0"/>
                        <a:cs typeface="Arial" pitchFamily="34" charset="0"/>
                      </a:endParaRPr>
                    </a:p>
                  </a:txBody>
                  <a:tcPr>
                    <a:cell3D prstMaterial="dkEdge">
                      <a:bevel prst="riblet"/>
                      <a:lightRig rig="flood" dir="t"/>
                    </a:cell3D>
                  </a:tcPr>
                </a:tc>
                <a:tc>
                  <a:txBody>
                    <a:bodyPr/>
                    <a:lstStyle/>
                    <a:p>
                      <a:endParaRPr lang="es-CO" sz="1200" dirty="0">
                        <a:latin typeface="Arial" pitchFamily="34" charset="0"/>
                        <a:cs typeface="Arial" pitchFamily="34" charset="0"/>
                      </a:endParaRPr>
                    </a:p>
                  </a:txBody>
                  <a:tcPr>
                    <a:cell3D prstMaterial="dkEdge">
                      <a:bevel prst="riblet"/>
                      <a:lightRig rig="flood" dir="t"/>
                    </a:cell3D>
                  </a:tcPr>
                </a:tc>
                <a:tc>
                  <a:txBody>
                    <a:bodyPr/>
                    <a:lstStyle/>
                    <a:p>
                      <a:pPr algn="l"/>
                      <a:endParaRPr lang="es-CO" sz="1200" dirty="0">
                        <a:solidFill>
                          <a:srgbClr val="FF0000"/>
                        </a:solidFill>
                        <a:latin typeface="Arial" pitchFamily="34" charset="0"/>
                        <a:cs typeface="Arial" pitchFamily="34" charset="0"/>
                      </a:endParaRPr>
                    </a:p>
                  </a:txBody>
                  <a:tcPr>
                    <a:cell3D prstMaterial="dkEdge">
                      <a:bevel prst="riblet"/>
                      <a:lightRig rig="flood" dir="t"/>
                    </a:cell3D>
                  </a:tcPr>
                </a:tc>
                <a:tc>
                  <a:txBody>
                    <a:bodyPr/>
                    <a:lstStyle/>
                    <a:p>
                      <a:endParaRPr lang="es-CO" sz="1200" dirty="0">
                        <a:latin typeface="Arial" pitchFamily="34" charset="0"/>
                        <a:cs typeface="Arial" pitchFamily="34" charset="0"/>
                      </a:endParaRPr>
                    </a:p>
                  </a:txBody>
                  <a:tcPr>
                    <a:cell3D prstMaterial="dkEdge">
                      <a:bevel prst="riblet"/>
                      <a:lightRig rig="flood" dir="t"/>
                    </a:cell3D>
                  </a:tcPr>
                </a:tc>
                <a:tc>
                  <a:txBody>
                    <a:bodyPr/>
                    <a:lstStyle/>
                    <a:p>
                      <a:endParaRPr lang="es-CO" sz="1200" dirty="0">
                        <a:latin typeface="Arial" pitchFamily="34" charset="0"/>
                        <a:cs typeface="Arial" pitchFamily="34" charset="0"/>
                      </a:endParaRPr>
                    </a:p>
                  </a:txBody>
                  <a:tcPr>
                    <a:cell3D prstMaterial="dkEdge">
                      <a:bevel prst="riblet"/>
                      <a:lightRig rig="flood" dir="t"/>
                    </a:cell3D>
                  </a:tcPr>
                </a:tc>
                <a:tc>
                  <a:txBody>
                    <a:bodyPr/>
                    <a:lstStyle/>
                    <a:p>
                      <a:pPr algn="l"/>
                      <a:r>
                        <a:rPr lang="es-CO" sz="1200" dirty="0">
                          <a:latin typeface="Arial" pitchFamily="34" charset="0"/>
                          <a:cs typeface="Arial" pitchFamily="34" charset="0"/>
                        </a:rPr>
                        <a:t>1            </a:t>
                      </a:r>
                    </a:p>
                    <a:p>
                      <a:pPr algn="l"/>
                      <a:r>
                        <a:rPr lang="es-CO" sz="1200" dirty="0" err="1">
                          <a:latin typeface="Arial" pitchFamily="34" charset="0"/>
                          <a:cs typeface="Arial" pitchFamily="34" charset="0"/>
                        </a:rPr>
                        <a:t>One</a:t>
                      </a:r>
                      <a:endParaRPr lang="es-CO" sz="1200" dirty="0">
                        <a:solidFill>
                          <a:srgbClr val="FF0000"/>
                        </a:solidFill>
                        <a:latin typeface="Arial" pitchFamily="34" charset="0"/>
                        <a:cs typeface="Arial" pitchFamily="34" charset="0"/>
                      </a:endParaRPr>
                    </a:p>
                  </a:txBody>
                  <a:tcPr>
                    <a:cell3D prstMaterial="dkEdge">
                      <a:bevel prst="riblet"/>
                      <a:lightRig rig="flood" dir="t"/>
                    </a:cell3D>
                  </a:tcPr>
                </a:tc>
                <a:extLst>
                  <a:ext uri="{0D108BD9-81ED-4DB2-BD59-A6C34878D82A}">
                    <a16:rowId xmlns:a16="http://schemas.microsoft.com/office/drawing/2014/main" val="10001"/>
                  </a:ext>
                </a:extLst>
              </a:tr>
              <a:tr h="410452">
                <a:tc>
                  <a:txBody>
                    <a:bodyPr/>
                    <a:lstStyle/>
                    <a:p>
                      <a:r>
                        <a:rPr lang="es-CO" sz="1200" dirty="0">
                          <a:solidFill>
                            <a:srgbClr val="FF0000"/>
                          </a:solidFill>
                          <a:latin typeface="Arial" pitchFamily="34" charset="0"/>
                          <a:cs typeface="Arial" pitchFamily="34" charset="0"/>
                        </a:rPr>
                        <a:t>2       </a:t>
                      </a:r>
                    </a:p>
                    <a:p>
                      <a:r>
                        <a:rPr lang="es-CO" sz="1200" dirty="0" err="1">
                          <a:solidFill>
                            <a:srgbClr val="FF0000"/>
                          </a:solidFill>
                          <a:latin typeface="Arial" pitchFamily="34" charset="0"/>
                          <a:cs typeface="Arial" pitchFamily="34" charset="0"/>
                        </a:rPr>
                        <a:t>Two</a:t>
                      </a:r>
                      <a:endParaRPr lang="es-CO" sz="1200" dirty="0">
                        <a:solidFill>
                          <a:srgbClr val="FF0000"/>
                        </a:solidFill>
                        <a:latin typeface="Arial" pitchFamily="34" charset="0"/>
                        <a:cs typeface="Arial" pitchFamily="34" charset="0"/>
                      </a:endParaRPr>
                    </a:p>
                  </a:txBody>
                  <a:tcPr>
                    <a:cell3D prstMaterial="dkEdge">
                      <a:bevel prst="riblet"/>
                      <a:lightRig rig="flood" dir="t"/>
                    </a:cell3D>
                  </a:tcPr>
                </a:tc>
                <a:tc>
                  <a:txBody>
                    <a:bodyPr/>
                    <a:lstStyle/>
                    <a:p>
                      <a:r>
                        <a:rPr lang="es-CO" sz="1200" dirty="0">
                          <a:latin typeface="Arial" pitchFamily="34" charset="0"/>
                          <a:cs typeface="Arial" pitchFamily="34" charset="0"/>
                        </a:rPr>
                        <a:t>3</a:t>
                      </a:r>
                      <a:r>
                        <a:rPr lang="es-CO" sz="1200" baseline="0" dirty="0">
                          <a:latin typeface="Arial" pitchFamily="34" charset="0"/>
                          <a:cs typeface="Arial" pitchFamily="34" charset="0"/>
                        </a:rPr>
                        <a:t>   </a:t>
                      </a:r>
                    </a:p>
                    <a:p>
                      <a:r>
                        <a:rPr lang="es-CO" sz="1200" dirty="0" err="1">
                          <a:latin typeface="Arial" pitchFamily="34" charset="0"/>
                          <a:cs typeface="Arial" pitchFamily="34" charset="0"/>
                        </a:rPr>
                        <a:t>Three</a:t>
                      </a:r>
                      <a:endParaRPr lang="es-CO" sz="1200" dirty="0">
                        <a:latin typeface="Arial" pitchFamily="34" charset="0"/>
                        <a:cs typeface="Arial" pitchFamily="34" charset="0"/>
                      </a:endParaRPr>
                    </a:p>
                  </a:txBody>
                  <a:tcPr>
                    <a:cell3D prstMaterial="dkEdge">
                      <a:bevel prst="riblet"/>
                      <a:lightRig rig="flood" dir="t"/>
                    </a:cell3D>
                  </a:tcPr>
                </a:tc>
                <a:tc>
                  <a:txBody>
                    <a:bodyPr/>
                    <a:lstStyle/>
                    <a:p>
                      <a:r>
                        <a:rPr lang="es-CO" sz="1200" dirty="0">
                          <a:latin typeface="Arial" pitchFamily="34" charset="0"/>
                          <a:cs typeface="Arial" pitchFamily="34" charset="0"/>
                        </a:rPr>
                        <a:t>4</a:t>
                      </a:r>
                    </a:p>
                    <a:p>
                      <a:r>
                        <a:rPr lang="es-CO" sz="1200" dirty="0" err="1">
                          <a:latin typeface="Arial" pitchFamily="34" charset="0"/>
                          <a:cs typeface="Arial" pitchFamily="34" charset="0"/>
                        </a:rPr>
                        <a:t>Four</a:t>
                      </a:r>
                      <a:endParaRPr lang="es-CO" sz="1200" dirty="0">
                        <a:latin typeface="Arial" pitchFamily="34" charset="0"/>
                        <a:cs typeface="Arial" pitchFamily="34" charset="0"/>
                      </a:endParaRPr>
                    </a:p>
                  </a:txBody>
                  <a:tcPr>
                    <a:cell3D prstMaterial="dkEdge">
                      <a:bevel prst="riblet"/>
                      <a:lightRig rig="flood" dir="t"/>
                    </a:cell3D>
                  </a:tcPr>
                </a:tc>
                <a:tc>
                  <a:txBody>
                    <a:bodyPr/>
                    <a:lstStyle/>
                    <a:p>
                      <a:r>
                        <a:rPr lang="es-CO" sz="1200" dirty="0">
                          <a:latin typeface="Arial" pitchFamily="34" charset="0"/>
                          <a:cs typeface="Arial" pitchFamily="34" charset="0"/>
                        </a:rPr>
                        <a:t>5</a:t>
                      </a:r>
                    </a:p>
                    <a:p>
                      <a:r>
                        <a:rPr lang="es-CO" sz="1200" dirty="0" err="1">
                          <a:latin typeface="Arial" pitchFamily="34" charset="0"/>
                          <a:cs typeface="Arial" pitchFamily="34" charset="0"/>
                        </a:rPr>
                        <a:t>Fiv</a:t>
                      </a:r>
                      <a:r>
                        <a:rPr lang="es-CO" sz="1200" dirty="0">
                          <a:latin typeface="Arial" pitchFamily="34" charset="0"/>
                          <a:cs typeface="Arial" pitchFamily="34" charset="0"/>
                        </a:rPr>
                        <a:t> e</a:t>
                      </a:r>
                    </a:p>
                  </a:txBody>
                  <a:tcPr>
                    <a:cell3D prstMaterial="dkEdge">
                      <a:bevel prst="riblet"/>
                      <a:lightRig rig="flood" dir="t"/>
                    </a:cell3D>
                  </a:tcPr>
                </a:tc>
                <a:tc>
                  <a:txBody>
                    <a:bodyPr/>
                    <a:lstStyle/>
                    <a:p>
                      <a:r>
                        <a:rPr lang="es-CO" sz="1200" dirty="0">
                          <a:latin typeface="Arial" pitchFamily="34" charset="0"/>
                          <a:cs typeface="Arial" pitchFamily="34" charset="0"/>
                        </a:rPr>
                        <a:t>6</a:t>
                      </a:r>
                    </a:p>
                    <a:p>
                      <a:r>
                        <a:rPr lang="es-CO" sz="1200" dirty="0" err="1">
                          <a:latin typeface="Arial" pitchFamily="34" charset="0"/>
                          <a:cs typeface="Arial" pitchFamily="34" charset="0"/>
                        </a:rPr>
                        <a:t>Six</a:t>
                      </a:r>
                      <a:endParaRPr lang="es-CO" sz="1200" dirty="0">
                        <a:latin typeface="Arial" pitchFamily="34" charset="0"/>
                        <a:cs typeface="Arial" pitchFamily="34" charset="0"/>
                      </a:endParaRPr>
                    </a:p>
                  </a:txBody>
                  <a:tcPr>
                    <a:cell3D prstMaterial="dkEdge">
                      <a:bevel prst="riblet"/>
                      <a:lightRig rig="flood" dir="t"/>
                    </a:cell3D>
                  </a:tcPr>
                </a:tc>
                <a:tc>
                  <a:txBody>
                    <a:bodyPr/>
                    <a:lstStyle/>
                    <a:p>
                      <a:r>
                        <a:rPr lang="es-CO" sz="1200" dirty="0">
                          <a:latin typeface="Arial" pitchFamily="34" charset="0"/>
                          <a:cs typeface="Arial" pitchFamily="34" charset="0"/>
                        </a:rPr>
                        <a:t>7</a:t>
                      </a:r>
                    </a:p>
                    <a:p>
                      <a:r>
                        <a:rPr lang="es-CO" sz="1200" dirty="0" err="1">
                          <a:latin typeface="Arial" pitchFamily="34" charset="0"/>
                          <a:cs typeface="Arial" pitchFamily="34" charset="0"/>
                        </a:rPr>
                        <a:t>Seven</a:t>
                      </a:r>
                      <a:endParaRPr lang="es-CO" sz="1200" dirty="0">
                        <a:latin typeface="Arial" pitchFamily="34" charset="0"/>
                        <a:cs typeface="Arial" pitchFamily="34" charset="0"/>
                      </a:endParaRPr>
                    </a:p>
                  </a:txBody>
                  <a:tcPr>
                    <a:cell3D prstMaterial="dkEdge">
                      <a:bevel prst="riblet"/>
                      <a:lightRig rig="flood" dir="t"/>
                    </a:cell3D>
                  </a:tcPr>
                </a:tc>
                <a:tc>
                  <a:txBody>
                    <a:bodyPr/>
                    <a:lstStyle/>
                    <a:p>
                      <a:r>
                        <a:rPr lang="es-CO" sz="1200" dirty="0">
                          <a:latin typeface="Arial" pitchFamily="34" charset="0"/>
                          <a:cs typeface="Arial" pitchFamily="34" charset="0"/>
                        </a:rPr>
                        <a:t>8</a:t>
                      </a:r>
                    </a:p>
                    <a:p>
                      <a:r>
                        <a:rPr lang="es-CO" sz="1200" dirty="0" err="1">
                          <a:latin typeface="Arial" pitchFamily="34" charset="0"/>
                          <a:cs typeface="Arial" pitchFamily="34" charset="0"/>
                        </a:rPr>
                        <a:t>Eight</a:t>
                      </a:r>
                      <a:endParaRPr lang="es-CO" sz="1200" dirty="0">
                        <a:latin typeface="Arial" pitchFamily="34" charset="0"/>
                        <a:cs typeface="Arial" pitchFamily="34" charset="0"/>
                      </a:endParaRPr>
                    </a:p>
                  </a:txBody>
                  <a:tcPr>
                    <a:cell3D prstMaterial="dkEdge">
                      <a:bevel prst="riblet"/>
                      <a:lightRig rig="flood" dir="t"/>
                    </a:cell3D>
                  </a:tcPr>
                </a:tc>
                <a:extLst>
                  <a:ext uri="{0D108BD9-81ED-4DB2-BD59-A6C34878D82A}">
                    <a16:rowId xmlns:a16="http://schemas.microsoft.com/office/drawing/2014/main" val="10002"/>
                  </a:ext>
                </a:extLst>
              </a:tr>
              <a:tr h="503139">
                <a:tc>
                  <a:txBody>
                    <a:bodyPr/>
                    <a:lstStyle/>
                    <a:p>
                      <a:r>
                        <a:rPr lang="es-CO" sz="1200" dirty="0">
                          <a:solidFill>
                            <a:srgbClr val="FF0000"/>
                          </a:solidFill>
                          <a:latin typeface="Arial" pitchFamily="34" charset="0"/>
                          <a:cs typeface="Arial" pitchFamily="34" charset="0"/>
                        </a:rPr>
                        <a:t>9</a:t>
                      </a:r>
                    </a:p>
                    <a:p>
                      <a:r>
                        <a:rPr lang="es-CO" sz="1200" dirty="0" err="1">
                          <a:solidFill>
                            <a:srgbClr val="FF0000"/>
                          </a:solidFill>
                          <a:latin typeface="Arial" pitchFamily="34" charset="0"/>
                          <a:cs typeface="Arial" pitchFamily="34" charset="0"/>
                        </a:rPr>
                        <a:t>Nive</a:t>
                      </a:r>
                      <a:endParaRPr lang="es-CO" sz="1200" dirty="0">
                        <a:solidFill>
                          <a:srgbClr val="FF0000"/>
                        </a:solidFill>
                        <a:latin typeface="Arial" pitchFamily="34" charset="0"/>
                        <a:cs typeface="Arial" pitchFamily="34" charset="0"/>
                      </a:endParaRPr>
                    </a:p>
                  </a:txBody>
                  <a:tcPr>
                    <a:cell3D prstMaterial="dkEdge">
                      <a:bevel prst="riblet"/>
                      <a:lightRig rig="flood" dir="t"/>
                    </a:cell3D>
                  </a:tcPr>
                </a:tc>
                <a:tc>
                  <a:txBody>
                    <a:bodyPr/>
                    <a:lstStyle/>
                    <a:p>
                      <a:r>
                        <a:rPr lang="es-CO" sz="1200" dirty="0">
                          <a:solidFill>
                            <a:schemeClr val="tx1"/>
                          </a:solidFill>
                          <a:latin typeface="Arial" pitchFamily="34" charset="0"/>
                          <a:cs typeface="Arial" pitchFamily="34" charset="0"/>
                        </a:rPr>
                        <a:t>10</a:t>
                      </a:r>
                    </a:p>
                    <a:p>
                      <a:r>
                        <a:rPr lang="es-CO" sz="1200" dirty="0">
                          <a:solidFill>
                            <a:schemeClr val="tx1"/>
                          </a:solidFill>
                          <a:latin typeface="Arial" pitchFamily="34" charset="0"/>
                          <a:cs typeface="Arial" pitchFamily="34" charset="0"/>
                        </a:rPr>
                        <a:t>Ten</a:t>
                      </a:r>
                    </a:p>
                  </a:txBody>
                  <a:tcPr>
                    <a:cell3D prstMaterial="dkEdge">
                      <a:bevel prst="riblet"/>
                      <a:lightRig rig="flood" dir="t"/>
                    </a:cell3D>
                  </a:tcPr>
                </a:tc>
                <a:tc>
                  <a:txBody>
                    <a:bodyPr/>
                    <a:lstStyle/>
                    <a:p>
                      <a:r>
                        <a:rPr lang="es-CO" sz="1200" dirty="0">
                          <a:latin typeface="Arial" pitchFamily="34" charset="0"/>
                          <a:cs typeface="Arial" pitchFamily="34" charset="0"/>
                        </a:rPr>
                        <a:t>11</a:t>
                      </a:r>
                    </a:p>
                    <a:p>
                      <a:r>
                        <a:rPr lang="es-CO" sz="1200" dirty="0">
                          <a:latin typeface="Arial" pitchFamily="34" charset="0"/>
                          <a:cs typeface="Arial" pitchFamily="34" charset="0"/>
                        </a:rPr>
                        <a:t>Eleven</a:t>
                      </a:r>
                    </a:p>
                  </a:txBody>
                  <a:tcPr>
                    <a:cell3D prstMaterial="dkEdge">
                      <a:bevel prst="riblet"/>
                      <a:lightRig rig="flood" dir="t"/>
                    </a:cell3D>
                  </a:tcPr>
                </a:tc>
                <a:tc>
                  <a:txBody>
                    <a:bodyPr/>
                    <a:lstStyle/>
                    <a:p>
                      <a:r>
                        <a:rPr lang="es-CO" sz="1200" dirty="0">
                          <a:latin typeface="Arial" pitchFamily="34" charset="0"/>
                          <a:cs typeface="Arial" pitchFamily="34" charset="0"/>
                        </a:rPr>
                        <a:t>12</a:t>
                      </a:r>
                    </a:p>
                    <a:p>
                      <a:r>
                        <a:rPr lang="es-CO" sz="1200" dirty="0" err="1">
                          <a:latin typeface="Arial" pitchFamily="34" charset="0"/>
                          <a:cs typeface="Arial" pitchFamily="34" charset="0"/>
                        </a:rPr>
                        <a:t>Twelve</a:t>
                      </a:r>
                      <a:endParaRPr lang="es-CO" sz="1200" dirty="0">
                        <a:latin typeface="Arial" pitchFamily="34" charset="0"/>
                        <a:cs typeface="Arial" pitchFamily="34" charset="0"/>
                      </a:endParaRPr>
                    </a:p>
                  </a:txBody>
                  <a:tcPr>
                    <a:cell3D prstMaterial="dkEdge">
                      <a:bevel prst="riblet"/>
                      <a:lightRig rig="flood" dir="t"/>
                    </a:cell3D>
                  </a:tcPr>
                </a:tc>
                <a:tc>
                  <a:txBody>
                    <a:bodyPr/>
                    <a:lstStyle/>
                    <a:p>
                      <a:r>
                        <a:rPr lang="es-CO" sz="1200" dirty="0">
                          <a:latin typeface="Arial" pitchFamily="34" charset="0"/>
                          <a:cs typeface="Arial" pitchFamily="34" charset="0"/>
                        </a:rPr>
                        <a:t>13</a:t>
                      </a:r>
                    </a:p>
                    <a:p>
                      <a:r>
                        <a:rPr lang="es-CO" sz="1200" dirty="0" err="1">
                          <a:latin typeface="Arial" pitchFamily="34" charset="0"/>
                          <a:cs typeface="Arial" pitchFamily="34" charset="0"/>
                        </a:rPr>
                        <a:t>Thirteen</a:t>
                      </a:r>
                      <a:endParaRPr lang="es-CO" sz="1200" dirty="0">
                        <a:latin typeface="Arial" pitchFamily="34" charset="0"/>
                        <a:cs typeface="Arial" pitchFamily="34" charset="0"/>
                      </a:endParaRPr>
                    </a:p>
                  </a:txBody>
                  <a:tcPr>
                    <a:cell3D prstMaterial="dkEdge">
                      <a:bevel prst="riblet"/>
                      <a:lightRig rig="flood" dir="t"/>
                    </a:cell3D>
                  </a:tcPr>
                </a:tc>
                <a:tc>
                  <a:txBody>
                    <a:bodyPr/>
                    <a:lstStyle/>
                    <a:p>
                      <a:r>
                        <a:rPr lang="es-CO" sz="1200" dirty="0">
                          <a:latin typeface="Arial" pitchFamily="34" charset="0"/>
                          <a:cs typeface="Arial" pitchFamily="34" charset="0"/>
                        </a:rPr>
                        <a:t>14</a:t>
                      </a:r>
                    </a:p>
                    <a:p>
                      <a:r>
                        <a:rPr lang="es-CO" sz="1200" dirty="0" err="1">
                          <a:latin typeface="Arial" pitchFamily="34" charset="0"/>
                          <a:cs typeface="Arial" pitchFamily="34" charset="0"/>
                        </a:rPr>
                        <a:t>Fourteen</a:t>
                      </a:r>
                      <a:endParaRPr lang="es-CO" sz="1200" dirty="0">
                        <a:latin typeface="Arial" pitchFamily="34" charset="0"/>
                        <a:cs typeface="Arial" pitchFamily="34" charset="0"/>
                      </a:endParaRPr>
                    </a:p>
                  </a:txBody>
                  <a:tcPr>
                    <a:cell3D prstMaterial="dkEdge">
                      <a:bevel prst="riblet"/>
                      <a:lightRig rig="flood" dir="t"/>
                    </a:cell3D>
                  </a:tcPr>
                </a:tc>
                <a:tc>
                  <a:txBody>
                    <a:bodyPr/>
                    <a:lstStyle/>
                    <a:p>
                      <a:r>
                        <a:rPr lang="es-CO" sz="1200" dirty="0">
                          <a:latin typeface="Arial" pitchFamily="34" charset="0"/>
                          <a:cs typeface="Arial" pitchFamily="34" charset="0"/>
                        </a:rPr>
                        <a:t>15</a:t>
                      </a:r>
                    </a:p>
                    <a:p>
                      <a:r>
                        <a:rPr lang="es-CO" sz="1200" dirty="0" err="1">
                          <a:latin typeface="Arial" pitchFamily="34" charset="0"/>
                          <a:cs typeface="Arial" pitchFamily="34" charset="0"/>
                        </a:rPr>
                        <a:t>Fifteen</a:t>
                      </a:r>
                      <a:endParaRPr lang="es-CO" sz="1200" dirty="0">
                        <a:latin typeface="Arial" pitchFamily="34" charset="0"/>
                        <a:cs typeface="Arial" pitchFamily="34" charset="0"/>
                      </a:endParaRPr>
                    </a:p>
                  </a:txBody>
                  <a:tcPr>
                    <a:cell3D prstMaterial="dkEdge">
                      <a:bevel prst="riblet"/>
                      <a:lightRig rig="flood" dir="t"/>
                    </a:cell3D>
                  </a:tcPr>
                </a:tc>
                <a:extLst>
                  <a:ext uri="{0D108BD9-81ED-4DB2-BD59-A6C34878D82A}">
                    <a16:rowId xmlns:a16="http://schemas.microsoft.com/office/drawing/2014/main" val="10003"/>
                  </a:ext>
                </a:extLst>
              </a:tr>
              <a:tr h="531296">
                <a:tc>
                  <a:txBody>
                    <a:bodyPr/>
                    <a:lstStyle/>
                    <a:p>
                      <a:r>
                        <a:rPr lang="es-CO" sz="1200" dirty="0">
                          <a:solidFill>
                            <a:srgbClr val="FF0000"/>
                          </a:solidFill>
                          <a:latin typeface="Arial" pitchFamily="34" charset="0"/>
                          <a:cs typeface="Arial" pitchFamily="34" charset="0"/>
                        </a:rPr>
                        <a:t>16</a:t>
                      </a:r>
                    </a:p>
                    <a:p>
                      <a:r>
                        <a:rPr lang="es-CO" sz="1200" dirty="0" err="1">
                          <a:solidFill>
                            <a:srgbClr val="FF0000"/>
                          </a:solidFill>
                          <a:latin typeface="Arial" pitchFamily="34" charset="0"/>
                          <a:cs typeface="Arial" pitchFamily="34" charset="0"/>
                        </a:rPr>
                        <a:t>Sixteen</a:t>
                      </a:r>
                      <a:endParaRPr lang="es-CO" sz="1200" dirty="0">
                        <a:solidFill>
                          <a:srgbClr val="FF0000"/>
                        </a:solidFill>
                        <a:latin typeface="Arial" pitchFamily="34" charset="0"/>
                        <a:cs typeface="Arial" pitchFamily="34" charset="0"/>
                      </a:endParaRPr>
                    </a:p>
                  </a:txBody>
                  <a:tcPr>
                    <a:cell3D prstMaterial="dkEdge">
                      <a:bevel prst="riblet"/>
                      <a:lightRig rig="flood" dir="t"/>
                    </a:cell3D>
                  </a:tcPr>
                </a:tc>
                <a:tc>
                  <a:txBody>
                    <a:bodyPr/>
                    <a:lstStyle/>
                    <a:p>
                      <a:r>
                        <a:rPr lang="es-CO" sz="1200" dirty="0">
                          <a:latin typeface="Arial" pitchFamily="34" charset="0"/>
                          <a:cs typeface="Arial" pitchFamily="34" charset="0"/>
                        </a:rPr>
                        <a:t>17</a:t>
                      </a:r>
                    </a:p>
                    <a:p>
                      <a:r>
                        <a:rPr lang="es-CO" sz="1200" dirty="0" err="1">
                          <a:latin typeface="Arial" pitchFamily="34" charset="0"/>
                          <a:cs typeface="Arial" pitchFamily="34" charset="0"/>
                        </a:rPr>
                        <a:t>Seventeen</a:t>
                      </a:r>
                      <a:endParaRPr lang="es-CO" sz="1200" dirty="0">
                        <a:latin typeface="Arial" pitchFamily="34" charset="0"/>
                        <a:cs typeface="Arial" pitchFamily="34" charset="0"/>
                      </a:endParaRPr>
                    </a:p>
                  </a:txBody>
                  <a:tcPr>
                    <a:cell3D prstMaterial="dkEdge">
                      <a:bevel prst="riblet"/>
                      <a:lightRig rig="flood" dir="t"/>
                    </a:cell3D>
                  </a:tcPr>
                </a:tc>
                <a:tc>
                  <a:txBody>
                    <a:bodyPr/>
                    <a:lstStyle/>
                    <a:p>
                      <a:r>
                        <a:rPr lang="es-CO" sz="1200" dirty="0">
                          <a:latin typeface="Arial" pitchFamily="34" charset="0"/>
                          <a:cs typeface="Arial" pitchFamily="34" charset="0"/>
                        </a:rPr>
                        <a:t>18</a:t>
                      </a:r>
                    </a:p>
                    <a:p>
                      <a:r>
                        <a:rPr lang="es-CO" sz="1200" dirty="0" err="1">
                          <a:latin typeface="Arial" pitchFamily="34" charset="0"/>
                          <a:cs typeface="Arial" pitchFamily="34" charset="0"/>
                        </a:rPr>
                        <a:t>Eighteen</a:t>
                      </a:r>
                      <a:endParaRPr lang="es-CO" sz="1200" dirty="0">
                        <a:latin typeface="Arial" pitchFamily="34" charset="0"/>
                        <a:cs typeface="Arial" pitchFamily="34" charset="0"/>
                      </a:endParaRPr>
                    </a:p>
                  </a:txBody>
                  <a:tcPr>
                    <a:cell3D prstMaterial="dkEdge">
                      <a:bevel prst="riblet"/>
                      <a:lightRig rig="flood" dir="t"/>
                    </a:cell3D>
                  </a:tcPr>
                </a:tc>
                <a:tc>
                  <a:txBody>
                    <a:bodyPr/>
                    <a:lstStyle/>
                    <a:p>
                      <a:r>
                        <a:rPr lang="es-CO" sz="1200" dirty="0">
                          <a:latin typeface="Arial" pitchFamily="34" charset="0"/>
                          <a:cs typeface="Arial" pitchFamily="34" charset="0"/>
                        </a:rPr>
                        <a:t>19</a:t>
                      </a:r>
                    </a:p>
                    <a:p>
                      <a:r>
                        <a:rPr lang="es-CO" sz="1200" dirty="0" err="1">
                          <a:latin typeface="Arial" pitchFamily="34" charset="0"/>
                          <a:cs typeface="Arial" pitchFamily="34" charset="0"/>
                        </a:rPr>
                        <a:t>Nineteen</a:t>
                      </a:r>
                      <a:endParaRPr lang="es-CO" sz="1200" dirty="0">
                        <a:latin typeface="Arial" pitchFamily="34" charset="0"/>
                        <a:cs typeface="Arial" pitchFamily="34" charset="0"/>
                      </a:endParaRPr>
                    </a:p>
                  </a:txBody>
                  <a:tcPr>
                    <a:cell3D prstMaterial="dkEdge">
                      <a:bevel prst="riblet"/>
                      <a:lightRig rig="flood" dir="t"/>
                    </a:cell3D>
                  </a:tcPr>
                </a:tc>
                <a:tc>
                  <a:txBody>
                    <a:bodyPr/>
                    <a:lstStyle/>
                    <a:p>
                      <a:r>
                        <a:rPr lang="es-CO" sz="1200" dirty="0">
                          <a:latin typeface="Arial" pitchFamily="34" charset="0"/>
                          <a:cs typeface="Arial" pitchFamily="34" charset="0"/>
                        </a:rPr>
                        <a:t>20</a:t>
                      </a:r>
                    </a:p>
                    <a:p>
                      <a:r>
                        <a:rPr lang="es-CO" sz="1200" dirty="0" err="1">
                          <a:latin typeface="Arial" pitchFamily="34" charset="0"/>
                          <a:cs typeface="Arial" pitchFamily="34" charset="0"/>
                        </a:rPr>
                        <a:t>Twenty</a:t>
                      </a:r>
                      <a:endParaRPr lang="es-CO" sz="1200" dirty="0">
                        <a:latin typeface="Arial" pitchFamily="34" charset="0"/>
                        <a:cs typeface="Arial" pitchFamily="34" charset="0"/>
                      </a:endParaRPr>
                    </a:p>
                  </a:txBody>
                  <a:tcPr>
                    <a:cell3D prstMaterial="dkEdge">
                      <a:bevel prst="riblet"/>
                      <a:lightRig rig="flood" dir="t"/>
                    </a:cell3D>
                  </a:tcPr>
                </a:tc>
                <a:tc>
                  <a:txBody>
                    <a:bodyPr/>
                    <a:lstStyle/>
                    <a:p>
                      <a:r>
                        <a:rPr lang="es-CO" sz="1200" dirty="0">
                          <a:latin typeface="Arial" pitchFamily="34" charset="0"/>
                          <a:cs typeface="Arial" pitchFamily="34" charset="0"/>
                        </a:rPr>
                        <a:t>21</a:t>
                      </a:r>
                    </a:p>
                    <a:p>
                      <a:r>
                        <a:rPr lang="es-CO" sz="1200" dirty="0" err="1">
                          <a:latin typeface="Arial" pitchFamily="34" charset="0"/>
                          <a:cs typeface="Arial" pitchFamily="34" charset="0"/>
                        </a:rPr>
                        <a:t>Twenty</a:t>
                      </a:r>
                      <a:r>
                        <a:rPr lang="es-CO" sz="1200" dirty="0">
                          <a:latin typeface="Arial" pitchFamily="34" charset="0"/>
                          <a:cs typeface="Arial" pitchFamily="34" charset="0"/>
                        </a:rPr>
                        <a:t> </a:t>
                      </a:r>
                      <a:r>
                        <a:rPr lang="es-CO" sz="1200" dirty="0" err="1">
                          <a:latin typeface="Arial" pitchFamily="34" charset="0"/>
                          <a:cs typeface="Arial" pitchFamily="34" charset="0"/>
                        </a:rPr>
                        <a:t>one</a:t>
                      </a:r>
                      <a:endParaRPr lang="es-CO" sz="1200" dirty="0">
                        <a:latin typeface="Arial" pitchFamily="34" charset="0"/>
                        <a:cs typeface="Arial" pitchFamily="34" charset="0"/>
                      </a:endParaRPr>
                    </a:p>
                  </a:txBody>
                  <a:tcPr>
                    <a:cell3D prstMaterial="dkEdge">
                      <a:bevel prst="riblet"/>
                      <a:lightRig rig="flood" dir="t"/>
                    </a:cell3D>
                  </a:tcPr>
                </a:tc>
                <a:tc>
                  <a:txBody>
                    <a:bodyPr/>
                    <a:lstStyle/>
                    <a:p>
                      <a:r>
                        <a:rPr lang="es-CO" sz="1200" dirty="0">
                          <a:latin typeface="Arial" pitchFamily="34" charset="0"/>
                          <a:cs typeface="Arial" pitchFamily="34" charset="0"/>
                        </a:rPr>
                        <a:t>22</a:t>
                      </a:r>
                    </a:p>
                    <a:p>
                      <a:r>
                        <a:rPr lang="es-CO" sz="1200" dirty="0" err="1">
                          <a:latin typeface="Arial" pitchFamily="34" charset="0"/>
                          <a:cs typeface="Arial" pitchFamily="34" charset="0"/>
                        </a:rPr>
                        <a:t>Twenty</a:t>
                      </a:r>
                      <a:r>
                        <a:rPr lang="es-CO" sz="1200" dirty="0">
                          <a:latin typeface="Arial" pitchFamily="34" charset="0"/>
                          <a:cs typeface="Arial" pitchFamily="34" charset="0"/>
                        </a:rPr>
                        <a:t> </a:t>
                      </a:r>
                      <a:r>
                        <a:rPr lang="es-CO" sz="1200" dirty="0" err="1">
                          <a:latin typeface="Arial" pitchFamily="34" charset="0"/>
                          <a:cs typeface="Arial" pitchFamily="34" charset="0"/>
                        </a:rPr>
                        <a:t>two</a:t>
                      </a:r>
                      <a:endParaRPr lang="es-CO" sz="1200" dirty="0">
                        <a:latin typeface="Arial" pitchFamily="34" charset="0"/>
                        <a:cs typeface="Arial" pitchFamily="34" charset="0"/>
                      </a:endParaRPr>
                    </a:p>
                  </a:txBody>
                  <a:tcPr>
                    <a:cell3D prstMaterial="dkEdge">
                      <a:bevel prst="riblet"/>
                      <a:lightRig rig="flood" dir="t"/>
                    </a:cell3D>
                  </a:tcPr>
                </a:tc>
                <a:extLst>
                  <a:ext uri="{0D108BD9-81ED-4DB2-BD59-A6C34878D82A}">
                    <a16:rowId xmlns:a16="http://schemas.microsoft.com/office/drawing/2014/main" val="10004"/>
                  </a:ext>
                </a:extLst>
              </a:tr>
              <a:tr h="531296">
                <a:tc>
                  <a:txBody>
                    <a:bodyPr/>
                    <a:lstStyle/>
                    <a:p>
                      <a:r>
                        <a:rPr lang="es-CO" sz="1200" dirty="0">
                          <a:solidFill>
                            <a:srgbClr val="FF0000"/>
                          </a:solidFill>
                          <a:latin typeface="Arial" pitchFamily="34" charset="0"/>
                          <a:cs typeface="Arial" pitchFamily="34" charset="0"/>
                        </a:rPr>
                        <a:t>23</a:t>
                      </a:r>
                    </a:p>
                    <a:p>
                      <a:r>
                        <a:rPr lang="es-CO" sz="1200" dirty="0" err="1">
                          <a:solidFill>
                            <a:srgbClr val="FF0000"/>
                          </a:solidFill>
                          <a:latin typeface="Arial" pitchFamily="34" charset="0"/>
                          <a:cs typeface="Arial" pitchFamily="34" charset="0"/>
                        </a:rPr>
                        <a:t>Twenty</a:t>
                      </a:r>
                      <a:r>
                        <a:rPr lang="es-CO" sz="1200" dirty="0">
                          <a:solidFill>
                            <a:srgbClr val="FF0000"/>
                          </a:solidFill>
                          <a:latin typeface="Arial" pitchFamily="34" charset="0"/>
                          <a:cs typeface="Arial" pitchFamily="34" charset="0"/>
                        </a:rPr>
                        <a:t> </a:t>
                      </a:r>
                      <a:r>
                        <a:rPr lang="es-CO" sz="1200" dirty="0" err="1">
                          <a:solidFill>
                            <a:srgbClr val="FF0000"/>
                          </a:solidFill>
                          <a:latin typeface="Arial" pitchFamily="34" charset="0"/>
                          <a:cs typeface="Arial" pitchFamily="34" charset="0"/>
                        </a:rPr>
                        <a:t>three</a:t>
                      </a:r>
                      <a:endParaRPr lang="es-CO" sz="1200" dirty="0">
                        <a:solidFill>
                          <a:srgbClr val="FF0000"/>
                        </a:solidFill>
                        <a:latin typeface="Arial" pitchFamily="34" charset="0"/>
                        <a:cs typeface="Arial" pitchFamily="34" charset="0"/>
                      </a:endParaRPr>
                    </a:p>
                  </a:txBody>
                  <a:tcPr>
                    <a:cell3D prstMaterial="dkEdge">
                      <a:bevel prst="riblet"/>
                      <a:lightRig rig="flood" dir="t"/>
                    </a:cell3D>
                  </a:tcPr>
                </a:tc>
                <a:tc>
                  <a:txBody>
                    <a:bodyPr/>
                    <a:lstStyle/>
                    <a:p>
                      <a:r>
                        <a:rPr lang="es-CO" sz="1200" dirty="0">
                          <a:latin typeface="Arial" pitchFamily="34" charset="0"/>
                          <a:cs typeface="Arial" pitchFamily="34" charset="0"/>
                        </a:rPr>
                        <a:t>24</a:t>
                      </a:r>
                    </a:p>
                    <a:p>
                      <a:r>
                        <a:rPr lang="es-CO" sz="1200" dirty="0" err="1">
                          <a:latin typeface="Arial" pitchFamily="34" charset="0"/>
                          <a:cs typeface="Arial" pitchFamily="34" charset="0"/>
                        </a:rPr>
                        <a:t>Twenty</a:t>
                      </a:r>
                      <a:r>
                        <a:rPr lang="es-CO" sz="1200" baseline="0" dirty="0">
                          <a:latin typeface="Arial" pitchFamily="34" charset="0"/>
                          <a:cs typeface="Arial" pitchFamily="34" charset="0"/>
                        </a:rPr>
                        <a:t> </a:t>
                      </a:r>
                      <a:r>
                        <a:rPr lang="es-CO" sz="1200" baseline="0" dirty="0" err="1">
                          <a:latin typeface="Arial" pitchFamily="34" charset="0"/>
                          <a:cs typeface="Arial" pitchFamily="34" charset="0"/>
                        </a:rPr>
                        <a:t>four</a:t>
                      </a:r>
                      <a:endParaRPr lang="es-CO" sz="1200" dirty="0">
                        <a:latin typeface="Arial" pitchFamily="34" charset="0"/>
                        <a:cs typeface="Arial" pitchFamily="34" charset="0"/>
                      </a:endParaRPr>
                    </a:p>
                  </a:txBody>
                  <a:tcPr>
                    <a:cell3D prstMaterial="dkEdge">
                      <a:bevel prst="riblet"/>
                      <a:lightRig rig="flood" dir="t"/>
                    </a:cell3D>
                  </a:tcPr>
                </a:tc>
                <a:tc>
                  <a:txBody>
                    <a:bodyPr/>
                    <a:lstStyle/>
                    <a:p>
                      <a:r>
                        <a:rPr lang="es-CO" sz="1200" dirty="0">
                          <a:latin typeface="Arial" pitchFamily="34" charset="0"/>
                          <a:cs typeface="Arial" pitchFamily="34" charset="0"/>
                        </a:rPr>
                        <a:t>25</a:t>
                      </a:r>
                    </a:p>
                    <a:p>
                      <a:r>
                        <a:rPr lang="es-CO" sz="1200" dirty="0" err="1">
                          <a:latin typeface="Arial" pitchFamily="34" charset="0"/>
                          <a:cs typeface="Arial" pitchFamily="34" charset="0"/>
                        </a:rPr>
                        <a:t>Twenty</a:t>
                      </a:r>
                      <a:r>
                        <a:rPr lang="es-CO" sz="1200" dirty="0">
                          <a:latin typeface="Arial" pitchFamily="34" charset="0"/>
                          <a:cs typeface="Arial" pitchFamily="34" charset="0"/>
                        </a:rPr>
                        <a:t> </a:t>
                      </a:r>
                      <a:r>
                        <a:rPr lang="es-CO" sz="1200" dirty="0" err="1">
                          <a:latin typeface="Arial" pitchFamily="34" charset="0"/>
                          <a:cs typeface="Arial" pitchFamily="34" charset="0"/>
                        </a:rPr>
                        <a:t>five</a:t>
                      </a:r>
                      <a:endParaRPr lang="es-CO" sz="1200" dirty="0">
                        <a:latin typeface="Arial" pitchFamily="34" charset="0"/>
                        <a:cs typeface="Arial" pitchFamily="34" charset="0"/>
                      </a:endParaRPr>
                    </a:p>
                  </a:txBody>
                  <a:tcPr>
                    <a:cell3D prstMaterial="dkEdge">
                      <a:bevel prst="riblet"/>
                      <a:lightRig rig="flood" dir="t"/>
                    </a:cell3D>
                  </a:tcPr>
                </a:tc>
                <a:tc>
                  <a:txBody>
                    <a:bodyPr/>
                    <a:lstStyle/>
                    <a:p>
                      <a:r>
                        <a:rPr lang="es-CO" sz="1200" dirty="0">
                          <a:latin typeface="Arial" pitchFamily="34" charset="0"/>
                          <a:cs typeface="Arial" pitchFamily="34" charset="0"/>
                        </a:rPr>
                        <a:t>26</a:t>
                      </a:r>
                    </a:p>
                    <a:p>
                      <a:r>
                        <a:rPr lang="es-CO" sz="1200" dirty="0" err="1">
                          <a:latin typeface="Arial" pitchFamily="34" charset="0"/>
                          <a:cs typeface="Arial" pitchFamily="34" charset="0"/>
                        </a:rPr>
                        <a:t>Twenty</a:t>
                      </a:r>
                      <a:r>
                        <a:rPr lang="es-CO" sz="1200" dirty="0">
                          <a:latin typeface="Arial" pitchFamily="34" charset="0"/>
                          <a:cs typeface="Arial" pitchFamily="34" charset="0"/>
                        </a:rPr>
                        <a:t> </a:t>
                      </a:r>
                      <a:r>
                        <a:rPr lang="es-CO" sz="1200" dirty="0" err="1">
                          <a:latin typeface="Arial" pitchFamily="34" charset="0"/>
                          <a:cs typeface="Arial" pitchFamily="34" charset="0"/>
                        </a:rPr>
                        <a:t>six</a:t>
                      </a:r>
                      <a:endParaRPr lang="es-CO" sz="1200" dirty="0">
                        <a:latin typeface="Arial" pitchFamily="34" charset="0"/>
                        <a:cs typeface="Arial" pitchFamily="34" charset="0"/>
                      </a:endParaRPr>
                    </a:p>
                  </a:txBody>
                  <a:tcPr>
                    <a:cell3D prstMaterial="dkEdge">
                      <a:bevel prst="riblet"/>
                      <a:lightRig rig="flood" dir="t"/>
                    </a:cell3D>
                  </a:tcPr>
                </a:tc>
                <a:tc>
                  <a:txBody>
                    <a:bodyPr/>
                    <a:lstStyle/>
                    <a:p>
                      <a:r>
                        <a:rPr lang="es-CO" sz="1200" dirty="0">
                          <a:latin typeface="Arial" pitchFamily="34" charset="0"/>
                          <a:cs typeface="Arial" pitchFamily="34" charset="0"/>
                        </a:rPr>
                        <a:t>27</a:t>
                      </a:r>
                    </a:p>
                    <a:p>
                      <a:r>
                        <a:rPr lang="es-CO" sz="1200" dirty="0" err="1">
                          <a:latin typeface="Arial" pitchFamily="34" charset="0"/>
                          <a:cs typeface="Arial" pitchFamily="34" charset="0"/>
                        </a:rPr>
                        <a:t>Twenty</a:t>
                      </a:r>
                      <a:r>
                        <a:rPr lang="es-CO" sz="1200" dirty="0">
                          <a:latin typeface="Arial" pitchFamily="34" charset="0"/>
                          <a:cs typeface="Arial" pitchFamily="34" charset="0"/>
                        </a:rPr>
                        <a:t> </a:t>
                      </a:r>
                      <a:r>
                        <a:rPr lang="es-CO" sz="1200" dirty="0" err="1">
                          <a:latin typeface="Arial" pitchFamily="34" charset="0"/>
                          <a:cs typeface="Arial" pitchFamily="34" charset="0"/>
                        </a:rPr>
                        <a:t>seven</a:t>
                      </a:r>
                      <a:endParaRPr lang="es-CO" sz="1200" dirty="0">
                        <a:latin typeface="Arial" pitchFamily="34" charset="0"/>
                        <a:cs typeface="Arial" pitchFamily="34" charset="0"/>
                      </a:endParaRPr>
                    </a:p>
                  </a:txBody>
                  <a:tcPr>
                    <a:cell3D prstMaterial="dkEdge">
                      <a:bevel prst="riblet"/>
                      <a:lightRig rig="flood" dir="t"/>
                    </a:cell3D>
                  </a:tcPr>
                </a:tc>
                <a:tc>
                  <a:txBody>
                    <a:bodyPr/>
                    <a:lstStyle/>
                    <a:p>
                      <a:r>
                        <a:rPr lang="es-CO" sz="1200" dirty="0">
                          <a:latin typeface="Arial" pitchFamily="34" charset="0"/>
                          <a:cs typeface="Arial" pitchFamily="34" charset="0"/>
                        </a:rPr>
                        <a:t>28</a:t>
                      </a:r>
                    </a:p>
                    <a:p>
                      <a:r>
                        <a:rPr lang="es-CO" sz="1200" dirty="0" err="1">
                          <a:latin typeface="Arial" pitchFamily="34" charset="0"/>
                          <a:cs typeface="Arial" pitchFamily="34" charset="0"/>
                        </a:rPr>
                        <a:t>Twenty</a:t>
                      </a:r>
                      <a:r>
                        <a:rPr lang="es-CO" sz="1200" dirty="0">
                          <a:latin typeface="Arial" pitchFamily="34" charset="0"/>
                          <a:cs typeface="Arial" pitchFamily="34" charset="0"/>
                        </a:rPr>
                        <a:t> </a:t>
                      </a:r>
                      <a:r>
                        <a:rPr lang="es-CO" sz="1200" dirty="0" err="1">
                          <a:latin typeface="Arial" pitchFamily="34" charset="0"/>
                          <a:cs typeface="Arial" pitchFamily="34" charset="0"/>
                        </a:rPr>
                        <a:t>eight</a:t>
                      </a:r>
                      <a:endParaRPr lang="es-CO" sz="1200" dirty="0">
                        <a:latin typeface="Arial" pitchFamily="34" charset="0"/>
                        <a:cs typeface="Arial" pitchFamily="34" charset="0"/>
                      </a:endParaRPr>
                    </a:p>
                  </a:txBody>
                  <a:tcPr>
                    <a:cell3D prstMaterial="dkEdge">
                      <a:bevel prst="riblet"/>
                      <a:lightRig rig="flood" dir="t"/>
                    </a:cell3D>
                  </a:tcPr>
                </a:tc>
                <a:tc>
                  <a:txBody>
                    <a:bodyPr/>
                    <a:lstStyle/>
                    <a:p>
                      <a:r>
                        <a:rPr lang="es-CO" sz="1200" dirty="0">
                          <a:latin typeface="Arial" pitchFamily="34" charset="0"/>
                          <a:cs typeface="Arial" pitchFamily="34" charset="0"/>
                        </a:rPr>
                        <a:t>29 </a:t>
                      </a:r>
                    </a:p>
                    <a:p>
                      <a:r>
                        <a:rPr lang="es-CO" sz="1200" dirty="0" err="1">
                          <a:latin typeface="Arial" pitchFamily="34" charset="0"/>
                          <a:cs typeface="Arial" pitchFamily="34" charset="0"/>
                        </a:rPr>
                        <a:t>Twenty</a:t>
                      </a:r>
                      <a:r>
                        <a:rPr lang="es-CO" sz="1200" dirty="0">
                          <a:latin typeface="Arial" pitchFamily="34" charset="0"/>
                          <a:cs typeface="Arial" pitchFamily="34" charset="0"/>
                        </a:rPr>
                        <a:t> </a:t>
                      </a:r>
                      <a:r>
                        <a:rPr lang="es-CO" sz="1200" dirty="0" err="1">
                          <a:latin typeface="Arial" pitchFamily="34" charset="0"/>
                          <a:cs typeface="Arial" pitchFamily="34" charset="0"/>
                        </a:rPr>
                        <a:t>nine</a:t>
                      </a:r>
                      <a:endParaRPr lang="es-CO" sz="1200" dirty="0">
                        <a:latin typeface="Arial" pitchFamily="34" charset="0"/>
                        <a:cs typeface="Arial" pitchFamily="34" charset="0"/>
                      </a:endParaRPr>
                    </a:p>
                  </a:txBody>
                  <a:tcPr>
                    <a:cell3D prstMaterial="dkEdge">
                      <a:bevel prst="riblet"/>
                      <a:lightRig rig="flood" dir="t"/>
                    </a:cell3D>
                  </a:tcPr>
                </a:tc>
                <a:extLst>
                  <a:ext uri="{0D108BD9-81ED-4DB2-BD59-A6C34878D82A}">
                    <a16:rowId xmlns:a16="http://schemas.microsoft.com/office/drawing/2014/main" val="10005"/>
                  </a:ext>
                </a:extLst>
              </a:tr>
              <a:tr h="460987">
                <a:tc>
                  <a:txBody>
                    <a:bodyPr/>
                    <a:lstStyle/>
                    <a:p>
                      <a:r>
                        <a:rPr lang="es-CO" sz="1200" dirty="0">
                          <a:solidFill>
                            <a:srgbClr val="FF0000"/>
                          </a:solidFill>
                          <a:latin typeface="Arial" pitchFamily="34" charset="0"/>
                          <a:cs typeface="Arial" pitchFamily="34" charset="0"/>
                        </a:rPr>
                        <a:t>30</a:t>
                      </a:r>
                    </a:p>
                    <a:p>
                      <a:r>
                        <a:rPr lang="es-CO" sz="1200" dirty="0" err="1">
                          <a:solidFill>
                            <a:srgbClr val="FF0000"/>
                          </a:solidFill>
                          <a:latin typeface="Arial" pitchFamily="34" charset="0"/>
                          <a:cs typeface="Arial" pitchFamily="34" charset="0"/>
                        </a:rPr>
                        <a:t>Thirty</a:t>
                      </a:r>
                      <a:endParaRPr lang="es-CO" sz="1200" dirty="0">
                        <a:solidFill>
                          <a:srgbClr val="FF0000"/>
                        </a:solidFill>
                        <a:latin typeface="Arial" pitchFamily="34" charset="0"/>
                        <a:cs typeface="Arial" pitchFamily="34" charset="0"/>
                      </a:endParaRPr>
                    </a:p>
                  </a:txBody>
                  <a:tcPr>
                    <a:cell3D prstMaterial="dkEdge">
                      <a:bevel prst="riblet"/>
                      <a:lightRig rig="flood" dir="t"/>
                    </a:cell3D>
                  </a:tcPr>
                </a:tc>
                <a:tc>
                  <a:txBody>
                    <a:bodyPr/>
                    <a:lstStyle/>
                    <a:p>
                      <a:endParaRPr lang="es-CO" sz="1200" dirty="0">
                        <a:latin typeface="Arial" pitchFamily="34" charset="0"/>
                        <a:cs typeface="Arial" pitchFamily="34" charset="0"/>
                      </a:endParaRPr>
                    </a:p>
                  </a:txBody>
                  <a:tcPr>
                    <a:cell3D prstMaterial="dkEdge">
                      <a:bevel prst="riblet"/>
                      <a:lightRig rig="flood" dir="t"/>
                    </a:cell3D>
                  </a:tcPr>
                </a:tc>
                <a:tc>
                  <a:txBody>
                    <a:bodyPr/>
                    <a:lstStyle/>
                    <a:p>
                      <a:endParaRPr lang="es-CO" sz="1200" dirty="0">
                        <a:latin typeface="Arial" pitchFamily="34" charset="0"/>
                        <a:cs typeface="Arial" pitchFamily="34" charset="0"/>
                      </a:endParaRPr>
                    </a:p>
                  </a:txBody>
                  <a:tcPr>
                    <a:cell3D prstMaterial="dkEdge">
                      <a:bevel prst="riblet"/>
                      <a:lightRig rig="flood" dir="t"/>
                    </a:cell3D>
                  </a:tcPr>
                </a:tc>
                <a:tc>
                  <a:txBody>
                    <a:bodyPr/>
                    <a:lstStyle/>
                    <a:p>
                      <a:endParaRPr lang="es-CO" sz="1200" dirty="0">
                        <a:latin typeface="Arial" pitchFamily="34" charset="0"/>
                        <a:cs typeface="Arial" pitchFamily="34" charset="0"/>
                      </a:endParaRPr>
                    </a:p>
                  </a:txBody>
                  <a:tcPr>
                    <a:cell3D prstMaterial="dkEdge">
                      <a:bevel prst="riblet"/>
                      <a:lightRig rig="flood" dir="t"/>
                    </a:cell3D>
                  </a:tcPr>
                </a:tc>
                <a:tc>
                  <a:txBody>
                    <a:bodyPr/>
                    <a:lstStyle/>
                    <a:p>
                      <a:endParaRPr lang="es-CO" sz="1200" dirty="0">
                        <a:latin typeface="Arial" pitchFamily="34" charset="0"/>
                        <a:cs typeface="Arial" pitchFamily="34" charset="0"/>
                      </a:endParaRPr>
                    </a:p>
                  </a:txBody>
                  <a:tcPr>
                    <a:cell3D prstMaterial="dkEdge">
                      <a:bevel prst="riblet"/>
                      <a:lightRig rig="flood" dir="t"/>
                    </a:cell3D>
                  </a:tcPr>
                </a:tc>
                <a:tc>
                  <a:txBody>
                    <a:bodyPr/>
                    <a:lstStyle/>
                    <a:p>
                      <a:endParaRPr lang="es-CO" sz="1200" dirty="0">
                        <a:latin typeface="Arial" pitchFamily="34" charset="0"/>
                        <a:cs typeface="Arial" pitchFamily="34" charset="0"/>
                      </a:endParaRPr>
                    </a:p>
                  </a:txBody>
                  <a:tcPr>
                    <a:cell3D prstMaterial="dkEdge">
                      <a:bevel prst="riblet"/>
                      <a:lightRig rig="flood" dir="t"/>
                    </a:cell3D>
                  </a:tcPr>
                </a:tc>
                <a:tc>
                  <a:txBody>
                    <a:bodyPr/>
                    <a:lstStyle/>
                    <a:p>
                      <a:endParaRPr lang="es-CO" sz="1200" dirty="0">
                        <a:latin typeface="Arial" pitchFamily="34" charset="0"/>
                        <a:cs typeface="Arial" pitchFamily="34" charset="0"/>
                      </a:endParaRPr>
                    </a:p>
                  </a:txBody>
                  <a:tcPr>
                    <a:cell3D prstMaterial="dkEdge">
                      <a:bevel prst="riblet"/>
                      <a:lightRig rig="flood" dir="t"/>
                    </a:cell3D>
                  </a:tcPr>
                </a:tc>
                <a:extLst>
                  <a:ext uri="{0D108BD9-81ED-4DB2-BD59-A6C34878D82A}">
                    <a16:rowId xmlns:a16="http://schemas.microsoft.com/office/drawing/2014/main" val="10006"/>
                  </a:ext>
                </a:extLst>
              </a:tr>
            </a:tbl>
          </a:graphicData>
        </a:graphic>
      </p:graphicFrame>
      <p:sp>
        <p:nvSpPr>
          <p:cNvPr id="3" name="2 Rectángulo"/>
          <p:cNvSpPr/>
          <p:nvPr/>
        </p:nvSpPr>
        <p:spPr>
          <a:xfrm>
            <a:off x="0" y="0"/>
            <a:ext cx="2485322" cy="1323439"/>
          </a:xfrm>
          <a:prstGeom prst="rect">
            <a:avLst/>
          </a:prstGeom>
          <a:noFill/>
        </p:spPr>
        <p:txBody>
          <a:bodyPr wrap="square" lIns="91440" tIns="45720" rIns="91440" bIns="45720">
            <a:spAutoFit/>
          </a:bodyPr>
          <a:lstStyle/>
          <a:p>
            <a:pPr algn="ctr"/>
            <a:r>
              <a:rPr lang="es-ES" sz="8000" b="1" cap="none" spc="0"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glow rad="228600">
                    <a:schemeClr val="accent6">
                      <a:satMod val="175000"/>
                      <a:alpha val="40000"/>
                    </a:schemeClr>
                  </a:glow>
                  <a:innerShdw blurRad="63500" dist="50800" dir="18900000">
                    <a:prstClr val="black">
                      <a:alpha val="50000"/>
                    </a:prstClr>
                  </a:innerShdw>
                </a:effectLst>
              </a:rPr>
              <a:t>Junio</a:t>
            </a:r>
          </a:p>
        </p:txBody>
      </p:sp>
      <p:pic>
        <p:nvPicPr>
          <p:cNvPr id="5" name="4 Imagen" descr="Zoologico.jpg"/>
          <p:cNvPicPr>
            <a:picLocks noChangeAspect="1"/>
          </p:cNvPicPr>
          <p:nvPr/>
        </p:nvPicPr>
        <p:blipFill>
          <a:blip r:embed="rId3"/>
          <a:stretch>
            <a:fillRect/>
          </a:stretch>
        </p:blipFill>
        <p:spPr>
          <a:xfrm>
            <a:off x="2428860" y="0"/>
            <a:ext cx="2910440" cy="1681206"/>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6" name="5 Rectángulo"/>
          <p:cNvSpPr/>
          <p:nvPr/>
        </p:nvSpPr>
        <p:spPr>
          <a:xfrm>
            <a:off x="5429256" y="357166"/>
            <a:ext cx="3500462" cy="1200329"/>
          </a:xfrm>
          <a:prstGeom prst="rect">
            <a:avLst/>
          </a:prstGeom>
        </p:spPr>
        <p:txBody>
          <a:bodyPr wrap="square">
            <a:spAutoFit/>
          </a:bodyPr>
          <a:lstStyle/>
          <a:p>
            <a:pPr algn="just"/>
            <a:r>
              <a:rPr lang="en-US" i="1" dirty="0"/>
              <a:t>A friendly place where visitors can share a space with wild animals of all species. One of the biggest attractions in tow</a:t>
            </a:r>
            <a:endParaRPr lang="es-CO" dirty="0"/>
          </a:p>
        </p:txBody>
      </p:sp>
      <p:sp>
        <p:nvSpPr>
          <p:cNvPr id="7" name="6 Rectángulo"/>
          <p:cNvSpPr/>
          <p:nvPr/>
        </p:nvSpPr>
        <p:spPr>
          <a:xfrm>
            <a:off x="0" y="5380672"/>
            <a:ext cx="7500958" cy="1477328"/>
          </a:xfrm>
          <a:prstGeom prst="rect">
            <a:avLst/>
          </a:prstGeom>
          <a:blipFill dpi="0" rotWithShape="1">
            <a:blip r:embed="rId4">
              <a:alphaModFix amt="78000"/>
            </a:blip>
            <a:srcRect/>
            <a:tile tx="0" ty="0" sx="100000" sy="100000" flip="none" algn="tl"/>
          </a:blipFill>
          <a:ln w="25400">
            <a:gradFill>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5400000" scaled="0"/>
            </a:gradFill>
          </a:ln>
        </p:spPr>
        <p:txBody>
          <a:bodyPr wrap="square">
            <a:spAutoFit/>
          </a:bodyPr>
          <a:lstStyle/>
          <a:p>
            <a:pPr algn="just"/>
            <a:r>
              <a:rPr lang="es-CO" dirty="0" err="1">
                <a:solidFill>
                  <a:srgbClr val="4C216D"/>
                </a:solidFill>
              </a:rPr>
              <a:t>Flamingos</a:t>
            </a:r>
            <a:r>
              <a:rPr lang="es-CO" dirty="0">
                <a:solidFill>
                  <a:srgbClr val="4C216D"/>
                </a:solidFill>
              </a:rPr>
              <a:t> are </a:t>
            </a:r>
            <a:r>
              <a:rPr lang="es-CO" dirty="0" err="1">
                <a:solidFill>
                  <a:srgbClr val="4C216D"/>
                </a:solidFill>
              </a:rPr>
              <a:t>beautiful</a:t>
            </a:r>
            <a:r>
              <a:rPr lang="es-CO" dirty="0">
                <a:solidFill>
                  <a:srgbClr val="4C216D"/>
                </a:solidFill>
              </a:rPr>
              <a:t> </a:t>
            </a:r>
            <a:r>
              <a:rPr lang="es-CO" dirty="0" err="1">
                <a:solidFill>
                  <a:srgbClr val="4C216D"/>
                </a:solidFill>
              </a:rPr>
              <a:t>birds</a:t>
            </a:r>
            <a:r>
              <a:rPr lang="es-CO" dirty="0">
                <a:solidFill>
                  <a:srgbClr val="4C216D"/>
                </a:solidFill>
              </a:rPr>
              <a:t>, </a:t>
            </a:r>
            <a:r>
              <a:rPr lang="es-CO" dirty="0" err="1">
                <a:solidFill>
                  <a:srgbClr val="4C216D"/>
                </a:solidFill>
              </a:rPr>
              <a:t>measuring</a:t>
            </a:r>
            <a:r>
              <a:rPr lang="es-CO" dirty="0">
                <a:solidFill>
                  <a:srgbClr val="4C216D"/>
                </a:solidFill>
              </a:rPr>
              <a:t> </a:t>
            </a:r>
            <a:r>
              <a:rPr lang="es-CO" dirty="0" err="1">
                <a:solidFill>
                  <a:srgbClr val="4C216D"/>
                </a:solidFill>
              </a:rPr>
              <a:t>between</a:t>
            </a:r>
            <a:r>
              <a:rPr lang="es-CO" dirty="0">
                <a:solidFill>
                  <a:srgbClr val="4C216D"/>
                </a:solidFill>
              </a:rPr>
              <a:t> 80 </a:t>
            </a:r>
            <a:r>
              <a:rPr lang="es-CO" dirty="0" err="1">
                <a:solidFill>
                  <a:srgbClr val="4C216D"/>
                </a:solidFill>
              </a:rPr>
              <a:t>centimeters</a:t>
            </a:r>
            <a:r>
              <a:rPr lang="es-CO" dirty="0">
                <a:solidFill>
                  <a:srgbClr val="4C216D"/>
                </a:solidFill>
              </a:rPr>
              <a:t> and 1.40 </a:t>
            </a:r>
            <a:r>
              <a:rPr lang="es-CO" dirty="0" err="1">
                <a:solidFill>
                  <a:srgbClr val="4C216D"/>
                </a:solidFill>
              </a:rPr>
              <a:t>meters</a:t>
            </a:r>
            <a:r>
              <a:rPr lang="es-CO" dirty="0">
                <a:solidFill>
                  <a:srgbClr val="4C216D"/>
                </a:solidFill>
              </a:rPr>
              <a:t> </a:t>
            </a:r>
            <a:r>
              <a:rPr lang="es-CO" dirty="0" err="1">
                <a:solidFill>
                  <a:srgbClr val="4C216D"/>
                </a:solidFill>
              </a:rPr>
              <a:t>long</a:t>
            </a:r>
            <a:r>
              <a:rPr lang="es-CO" dirty="0">
                <a:solidFill>
                  <a:srgbClr val="4C216D"/>
                </a:solidFill>
              </a:rPr>
              <a:t>, </a:t>
            </a:r>
            <a:r>
              <a:rPr lang="es-CO" dirty="0" err="1">
                <a:solidFill>
                  <a:srgbClr val="4C216D"/>
                </a:solidFill>
              </a:rPr>
              <a:t>with</a:t>
            </a:r>
            <a:r>
              <a:rPr lang="es-CO" dirty="0">
                <a:solidFill>
                  <a:srgbClr val="4C216D"/>
                </a:solidFill>
              </a:rPr>
              <a:t> </a:t>
            </a:r>
            <a:r>
              <a:rPr lang="es-CO" dirty="0" err="1">
                <a:solidFill>
                  <a:srgbClr val="4C216D"/>
                </a:solidFill>
              </a:rPr>
              <a:t>very</a:t>
            </a:r>
            <a:r>
              <a:rPr lang="es-CO" dirty="0">
                <a:solidFill>
                  <a:srgbClr val="4C216D"/>
                </a:solidFill>
              </a:rPr>
              <a:t> </a:t>
            </a:r>
            <a:r>
              <a:rPr lang="es-CO" dirty="0" err="1">
                <a:solidFill>
                  <a:srgbClr val="4C216D"/>
                </a:solidFill>
              </a:rPr>
              <a:t>long</a:t>
            </a:r>
            <a:r>
              <a:rPr lang="es-CO" dirty="0">
                <a:solidFill>
                  <a:srgbClr val="4C216D"/>
                </a:solidFill>
              </a:rPr>
              <a:t> </a:t>
            </a:r>
            <a:r>
              <a:rPr lang="es-CO" dirty="0" err="1">
                <a:solidFill>
                  <a:srgbClr val="4C216D"/>
                </a:solidFill>
              </a:rPr>
              <a:t>legs</a:t>
            </a:r>
            <a:r>
              <a:rPr lang="es-CO" dirty="0">
                <a:solidFill>
                  <a:srgbClr val="4C216D"/>
                </a:solidFill>
              </a:rPr>
              <a:t> and </a:t>
            </a:r>
            <a:r>
              <a:rPr lang="es-CO" dirty="0" err="1">
                <a:solidFill>
                  <a:srgbClr val="4C216D"/>
                </a:solidFill>
              </a:rPr>
              <a:t>long</a:t>
            </a:r>
            <a:r>
              <a:rPr lang="es-CO" dirty="0">
                <a:solidFill>
                  <a:srgbClr val="4C216D"/>
                </a:solidFill>
              </a:rPr>
              <a:t> </a:t>
            </a:r>
            <a:r>
              <a:rPr lang="es-CO" dirty="0" err="1">
                <a:solidFill>
                  <a:srgbClr val="4C216D"/>
                </a:solidFill>
              </a:rPr>
              <a:t>necks</a:t>
            </a:r>
            <a:r>
              <a:rPr lang="es-CO" dirty="0">
                <a:solidFill>
                  <a:srgbClr val="4C216D"/>
                </a:solidFill>
              </a:rPr>
              <a:t>. </a:t>
            </a:r>
            <a:r>
              <a:rPr lang="es-CO" dirty="0" err="1">
                <a:solidFill>
                  <a:srgbClr val="4C216D"/>
                </a:solidFill>
              </a:rPr>
              <a:t>They</a:t>
            </a:r>
            <a:r>
              <a:rPr lang="es-CO" dirty="0">
                <a:solidFill>
                  <a:srgbClr val="4C216D"/>
                </a:solidFill>
              </a:rPr>
              <a:t> </a:t>
            </a:r>
            <a:r>
              <a:rPr lang="es-CO" dirty="0" err="1">
                <a:solidFill>
                  <a:srgbClr val="4C216D"/>
                </a:solidFill>
              </a:rPr>
              <a:t>inhabit</a:t>
            </a:r>
            <a:r>
              <a:rPr lang="es-CO" dirty="0">
                <a:solidFill>
                  <a:srgbClr val="4C216D"/>
                </a:solidFill>
              </a:rPr>
              <a:t> </a:t>
            </a:r>
            <a:r>
              <a:rPr lang="es-CO" dirty="0" err="1">
                <a:solidFill>
                  <a:srgbClr val="4C216D"/>
                </a:solidFill>
              </a:rPr>
              <a:t>areas</a:t>
            </a:r>
            <a:r>
              <a:rPr lang="es-CO" dirty="0">
                <a:solidFill>
                  <a:srgbClr val="4C216D"/>
                </a:solidFill>
              </a:rPr>
              <a:t> </a:t>
            </a:r>
            <a:r>
              <a:rPr lang="es-CO" dirty="0" err="1">
                <a:solidFill>
                  <a:srgbClr val="4C216D"/>
                </a:solidFill>
              </a:rPr>
              <a:t>surrounded</a:t>
            </a:r>
            <a:r>
              <a:rPr lang="es-CO" dirty="0">
                <a:solidFill>
                  <a:srgbClr val="4C216D"/>
                </a:solidFill>
              </a:rPr>
              <a:t> </a:t>
            </a:r>
            <a:r>
              <a:rPr lang="es-CO" dirty="0" err="1">
                <a:solidFill>
                  <a:srgbClr val="4C216D"/>
                </a:solidFill>
              </a:rPr>
              <a:t>by</a:t>
            </a:r>
            <a:r>
              <a:rPr lang="es-CO" dirty="0">
                <a:solidFill>
                  <a:srgbClr val="4C216D"/>
                </a:solidFill>
              </a:rPr>
              <a:t> </a:t>
            </a:r>
            <a:r>
              <a:rPr lang="es-CO" dirty="0" err="1">
                <a:solidFill>
                  <a:srgbClr val="4C216D"/>
                </a:solidFill>
              </a:rPr>
              <a:t>shallow</a:t>
            </a:r>
            <a:r>
              <a:rPr lang="es-CO" dirty="0">
                <a:solidFill>
                  <a:srgbClr val="4C216D"/>
                </a:solidFill>
              </a:rPr>
              <a:t> </a:t>
            </a:r>
            <a:r>
              <a:rPr lang="es-CO" dirty="0" err="1">
                <a:solidFill>
                  <a:srgbClr val="4C216D"/>
                </a:solidFill>
              </a:rPr>
              <a:t>water</a:t>
            </a:r>
            <a:r>
              <a:rPr lang="es-CO" dirty="0">
                <a:solidFill>
                  <a:srgbClr val="4C216D"/>
                </a:solidFill>
              </a:rPr>
              <a:t>. </a:t>
            </a:r>
            <a:r>
              <a:rPr lang="es-CO" dirty="0" err="1">
                <a:solidFill>
                  <a:srgbClr val="4C216D"/>
                </a:solidFill>
              </a:rPr>
              <a:t>These</a:t>
            </a:r>
            <a:r>
              <a:rPr lang="es-CO" dirty="0">
                <a:solidFill>
                  <a:srgbClr val="4C216D"/>
                </a:solidFill>
              </a:rPr>
              <a:t> </a:t>
            </a:r>
            <a:r>
              <a:rPr lang="es-CO" dirty="0" err="1">
                <a:solidFill>
                  <a:srgbClr val="4C216D"/>
                </a:solidFill>
              </a:rPr>
              <a:t>animals</a:t>
            </a:r>
            <a:r>
              <a:rPr lang="es-CO" dirty="0">
                <a:solidFill>
                  <a:srgbClr val="4C216D"/>
                </a:solidFill>
              </a:rPr>
              <a:t> are </a:t>
            </a:r>
            <a:r>
              <a:rPr lang="es-CO" dirty="0" err="1">
                <a:solidFill>
                  <a:srgbClr val="4C216D"/>
                </a:solidFill>
              </a:rPr>
              <a:t>oviparous</a:t>
            </a:r>
            <a:r>
              <a:rPr lang="es-CO" dirty="0">
                <a:solidFill>
                  <a:srgbClr val="4C216D"/>
                </a:solidFill>
              </a:rPr>
              <a:t> and </a:t>
            </a:r>
            <a:r>
              <a:rPr lang="es-CO" dirty="0" err="1">
                <a:solidFill>
                  <a:srgbClr val="4C216D"/>
                </a:solidFill>
              </a:rPr>
              <a:t>feed</a:t>
            </a:r>
            <a:r>
              <a:rPr lang="es-CO" dirty="0">
                <a:solidFill>
                  <a:srgbClr val="4C216D"/>
                </a:solidFill>
              </a:rPr>
              <a:t> </a:t>
            </a:r>
            <a:r>
              <a:rPr lang="es-CO" dirty="0" err="1">
                <a:solidFill>
                  <a:srgbClr val="4C216D"/>
                </a:solidFill>
              </a:rPr>
              <a:t>mainly</a:t>
            </a:r>
            <a:r>
              <a:rPr lang="es-CO" dirty="0">
                <a:solidFill>
                  <a:srgbClr val="4C216D"/>
                </a:solidFill>
              </a:rPr>
              <a:t> </a:t>
            </a:r>
            <a:r>
              <a:rPr lang="es-CO" dirty="0" err="1">
                <a:solidFill>
                  <a:srgbClr val="4C216D"/>
                </a:solidFill>
              </a:rPr>
              <a:t>on</a:t>
            </a:r>
            <a:r>
              <a:rPr lang="es-CO" dirty="0">
                <a:solidFill>
                  <a:srgbClr val="4C216D"/>
                </a:solidFill>
              </a:rPr>
              <a:t> </a:t>
            </a:r>
            <a:r>
              <a:rPr lang="es-CO" dirty="0" err="1">
                <a:solidFill>
                  <a:srgbClr val="4C216D"/>
                </a:solidFill>
              </a:rPr>
              <a:t>insects</a:t>
            </a:r>
            <a:r>
              <a:rPr lang="es-CO" dirty="0">
                <a:solidFill>
                  <a:srgbClr val="4C216D"/>
                </a:solidFill>
              </a:rPr>
              <a:t>, </a:t>
            </a:r>
            <a:r>
              <a:rPr lang="es-CO" dirty="0" err="1">
                <a:solidFill>
                  <a:srgbClr val="4C216D"/>
                </a:solidFill>
              </a:rPr>
              <a:t>small</a:t>
            </a:r>
            <a:r>
              <a:rPr lang="es-CO" dirty="0">
                <a:solidFill>
                  <a:srgbClr val="4C216D"/>
                </a:solidFill>
              </a:rPr>
              <a:t> </a:t>
            </a:r>
            <a:r>
              <a:rPr lang="es-CO" dirty="0" err="1">
                <a:solidFill>
                  <a:srgbClr val="4C216D"/>
                </a:solidFill>
              </a:rPr>
              <a:t>fish</a:t>
            </a:r>
            <a:r>
              <a:rPr lang="es-CO" dirty="0">
                <a:solidFill>
                  <a:srgbClr val="4C216D"/>
                </a:solidFill>
              </a:rPr>
              <a:t>, </a:t>
            </a:r>
            <a:r>
              <a:rPr lang="es-CO" dirty="0" err="1">
                <a:solidFill>
                  <a:srgbClr val="4C216D"/>
                </a:solidFill>
              </a:rPr>
              <a:t>algae</a:t>
            </a:r>
            <a:r>
              <a:rPr lang="es-CO" dirty="0">
                <a:solidFill>
                  <a:srgbClr val="4C216D"/>
                </a:solidFill>
              </a:rPr>
              <a:t>, </a:t>
            </a:r>
            <a:r>
              <a:rPr lang="es-CO" dirty="0" err="1">
                <a:solidFill>
                  <a:srgbClr val="4C216D"/>
                </a:solidFill>
              </a:rPr>
              <a:t>larvae</a:t>
            </a:r>
            <a:r>
              <a:rPr lang="es-CO" dirty="0">
                <a:solidFill>
                  <a:srgbClr val="4C216D"/>
                </a:solidFill>
              </a:rPr>
              <a:t> and </a:t>
            </a:r>
            <a:r>
              <a:rPr lang="es-CO" dirty="0" err="1">
                <a:solidFill>
                  <a:srgbClr val="4C216D"/>
                </a:solidFill>
              </a:rPr>
              <a:t>other</a:t>
            </a:r>
            <a:r>
              <a:rPr lang="es-CO" dirty="0">
                <a:solidFill>
                  <a:srgbClr val="4C216D"/>
                </a:solidFill>
              </a:rPr>
              <a:t> </a:t>
            </a:r>
            <a:r>
              <a:rPr lang="es-CO" dirty="0" err="1">
                <a:solidFill>
                  <a:srgbClr val="4C216D"/>
                </a:solidFill>
              </a:rPr>
              <a:t>molluscs</a:t>
            </a:r>
            <a:r>
              <a:rPr lang="es-CO" dirty="0">
                <a:solidFill>
                  <a:srgbClr val="4C216D"/>
                </a:solidFill>
              </a:rPr>
              <a:t>. </a:t>
            </a:r>
            <a:r>
              <a:rPr lang="es-CO" dirty="0" err="1">
                <a:solidFill>
                  <a:srgbClr val="4C216D"/>
                </a:solidFill>
              </a:rPr>
              <a:t>Their</a:t>
            </a:r>
            <a:r>
              <a:rPr lang="es-CO" dirty="0">
                <a:solidFill>
                  <a:srgbClr val="4C216D"/>
                </a:solidFill>
              </a:rPr>
              <a:t> </a:t>
            </a:r>
            <a:r>
              <a:rPr lang="es-CO" dirty="0" err="1">
                <a:solidFill>
                  <a:srgbClr val="4C216D"/>
                </a:solidFill>
              </a:rPr>
              <a:t>years</a:t>
            </a:r>
            <a:r>
              <a:rPr lang="es-CO" dirty="0">
                <a:solidFill>
                  <a:srgbClr val="4C216D"/>
                </a:solidFill>
              </a:rPr>
              <a:t> of </a:t>
            </a:r>
            <a:r>
              <a:rPr lang="es-CO" dirty="0" err="1">
                <a:solidFill>
                  <a:srgbClr val="4C216D"/>
                </a:solidFill>
              </a:rPr>
              <a:t>life</a:t>
            </a:r>
            <a:r>
              <a:rPr lang="es-CO" dirty="0">
                <a:solidFill>
                  <a:srgbClr val="4C216D"/>
                </a:solidFill>
              </a:rPr>
              <a:t> are </a:t>
            </a:r>
            <a:r>
              <a:rPr lang="es-CO" dirty="0" err="1">
                <a:solidFill>
                  <a:srgbClr val="4C216D"/>
                </a:solidFill>
              </a:rPr>
              <a:t>between</a:t>
            </a:r>
            <a:r>
              <a:rPr lang="es-CO" dirty="0">
                <a:solidFill>
                  <a:srgbClr val="4C216D"/>
                </a:solidFill>
              </a:rPr>
              <a:t> 25 </a:t>
            </a:r>
            <a:r>
              <a:rPr lang="es-CO" dirty="0" err="1">
                <a:solidFill>
                  <a:srgbClr val="4C216D"/>
                </a:solidFill>
              </a:rPr>
              <a:t>to</a:t>
            </a:r>
            <a:r>
              <a:rPr lang="es-CO" dirty="0">
                <a:solidFill>
                  <a:srgbClr val="4C216D"/>
                </a:solidFill>
              </a:rPr>
              <a:t> 30 </a:t>
            </a:r>
            <a:r>
              <a:rPr lang="es-CO" dirty="0" err="1">
                <a:solidFill>
                  <a:srgbClr val="4C216D"/>
                </a:solidFill>
              </a:rPr>
              <a:t>years</a:t>
            </a:r>
            <a:r>
              <a:rPr lang="es-CO" dirty="0">
                <a:solidFill>
                  <a:srgbClr val="4C216D"/>
                </a:solidFill>
              </a:rPr>
              <a:t> of </a:t>
            </a:r>
            <a:r>
              <a:rPr lang="es-CO" dirty="0" err="1">
                <a:solidFill>
                  <a:srgbClr val="4C216D"/>
                </a:solidFill>
              </a:rPr>
              <a:t>life</a:t>
            </a:r>
            <a:r>
              <a:rPr lang="es-CO" dirty="0">
                <a:solidFill>
                  <a:srgbClr val="4C216D"/>
                </a:solidFill>
              </a:rPr>
              <a:t> in </a:t>
            </a:r>
            <a:r>
              <a:rPr lang="es-CO" dirty="0" err="1">
                <a:solidFill>
                  <a:srgbClr val="4C216D"/>
                </a:solidFill>
              </a:rPr>
              <a:t>their</a:t>
            </a:r>
            <a:r>
              <a:rPr lang="es-CO" dirty="0">
                <a:solidFill>
                  <a:srgbClr val="4C216D"/>
                </a:solidFill>
              </a:rPr>
              <a:t> natural </a:t>
            </a:r>
            <a:r>
              <a:rPr lang="es-CO" dirty="0" err="1">
                <a:solidFill>
                  <a:srgbClr val="4C216D"/>
                </a:solidFill>
              </a:rPr>
              <a:t>habitats</a:t>
            </a:r>
            <a:r>
              <a:rPr lang="es-CO" dirty="0">
                <a:solidFill>
                  <a:srgbClr val="4C216D"/>
                </a:solidFill>
              </a:rPr>
              <a:t>.</a:t>
            </a:r>
          </a:p>
        </p:txBody>
      </p:sp>
      <p:pic>
        <p:nvPicPr>
          <p:cNvPr id="8" name="7 Imagen" descr="images.jpg"/>
          <p:cNvPicPr>
            <a:picLocks noChangeAspect="1"/>
          </p:cNvPicPr>
          <p:nvPr/>
        </p:nvPicPr>
        <p:blipFill>
          <a:blip r:embed="rId5"/>
          <a:stretch>
            <a:fillRect/>
          </a:stretch>
        </p:blipFill>
        <p:spPr>
          <a:xfrm>
            <a:off x="7500958" y="4000504"/>
            <a:ext cx="1643042" cy="2671764"/>
          </a:xfrm>
          <a:prstGeom prst="rect">
            <a:avLst/>
          </a:prstGeom>
          <a:ln w="34925">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a:ln>
          <a:effectLst>
            <a:outerShdw blurRad="50800" dist="38100" dir="13500000" algn="br" rotWithShape="0">
              <a:prstClr val="black">
                <a:alpha val="40000"/>
              </a:prst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298F38DD-CE7D-42A6-A637-5B41D55128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3566"/>
            <a:ext cx="9144000" cy="6021288"/>
          </a:xfrm>
          <a:prstGeom prst="rect">
            <a:avLst/>
          </a:prstGeom>
        </p:spPr>
      </p:pic>
      <p:sp>
        <p:nvSpPr>
          <p:cNvPr id="2" name="Título 1">
            <a:extLst>
              <a:ext uri="{FF2B5EF4-FFF2-40B4-BE49-F238E27FC236}">
                <a16:creationId xmlns:a16="http://schemas.microsoft.com/office/drawing/2014/main" id="{AE43DDBE-8389-4C9D-A604-0C4B8747A387}"/>
              </a:ext>
            </a:extLst>
          </p:cNvPr>
          <p:cNvSpPr>
            <a:spLocks noGrp="1"/>
          </p:cNvSpPr>
          <p:nvPr>
            <p:ph type="title"/>
          </p:nvPr>
        </p:nvSpPr>
        <p:spPr>
          <a:xfrm>
            <a:off x="2284792" y="915789"/>
            <a:ext cx="8229600" cy="778098"/>
          </a:xfrm>
        </p:spPr>
        <p:txBody>
          <a:bodyPr>
            <a:normAutofit fontScale="90000"/>
          </a:bodyPr>
          <a:lstStyle/>
          <a:p>
            <a:r>
              <a:rPr lang="es-MX" sz="3600" b="1" i="1" dirty="0"/>
              <a:t>Actividad 2 </a:t>
            </a:r>
            <a:br>
              <a:rPr lang="es-MX" sz="3600" b="1" i="1" dirty="0"/>
            </a:br>
            <a:r>
              <a:rPr lang="es-CO" sz="3600" b="1" i="1" dirty="0" err="1"/>
              <a:t>My</a:t>
            </a:r>
            <a:r>
              <a:rPr lang="es-CO" sz="3600" b="1" i="1" dirty="0"/>
              <a:t> </a:t>
            </a:r>
            <a:r>
              <a:rPr lang="es-CO" sz="3600" b="1" i="1" dirty="0" err="1"/>
              <a:t>pet</a:t>
            </a:r>
            <a:br>
              <a:rPr lang="es-419" dirty="0"/>
            </a:br>
            <a:endParaRPr lang="es-419" dirty="0"/>
          </a:p>
        </p:txBody>
      </p:sp>
      <p:sp>
        <p:nvSpPr>
          <p:cNvPr id="3" name="Marcador de contenido 2">
            <a:extLst>
              <a:ext uri="{FF2B5EF4-FFF2-40B4-BE49-F238E27FC236}">
                <a16:creationId xmlns:a16="http://schemas.microsoft.com/office/drawing/2014/main" id="{6F5565D3-4969-4AF5-8D0F-0BE753C166C9}"/>
              </a:ext>
            </a:extLst>
          </p:cNvPr>
          <p:cNvSpPr>
            <a:spLocks noGrp="1"/>
          </p:cNvSpPr>
          <p:nvPr>
            <p:ph idx="1"/>
          </p:nvPr>
        </p:nvSpPr>
        <p:spPr>
          <a:xfrm>
            <a:off x="4788024" y="1693887"/>
            <a:ext cx="4108788" cy="4567238"/>
          </a:xfrm>
        </p:spPr>
        <p:txBody>
          <a:bodyPr>
            <a:normAutofit/>
          </a:bodyPr>
          <a:lstStyle/>
          <a:p>
            <a:pPr marL="0" indent="0" algn="just">
              <a:buNone/>
            </a:pPr>
            <a:r>
              <a:rPr lang="en-US" sz="1600" i="1" dirty="0"/>
              <a:t>My pet is a cat. The cat is a small animal, mainly carnivorous. As a pet or pet is very popular and, in addition, it is appreciated as a mouse hunter has retractable nails, apart from good smell and hearing, excellent night vision.</a:t>
            </a:r>
          </a:p>
          <a:p>
            <a:pPr marL="0" indent="0" algn="just">
              <a:buNone/>
            </a:pPr>
            <a:r>
              <a:rPr lang="en-US" sz="1600" i="1" dirty="0"/>
              <a:t>My cat is beautiful, her name is Luna, she is 2 years old. She is gray in color, has light green eyes and is very soft and tender, she also has long mustaches.</a:t>
            </a:r>
          </a:p>
          <a:p>
            <a:pPr marL="0" indent="0" algn="just">
              <a:buNone/>
            </a:pPr>
            <a:r>
              <a:rPr lang="en-US" sz="1600" i="1" dirty="0"/>
              <a:t>She likes to jump, roll and hide in every corner, she is very agile like every cat. But what makes him special is that he is obedient and always listens to me, I love his caresses and howls. I love my cat and I'm sure he loves me.</a:t>
            </a:r>
          </a:p>
          <a:p>
            <a:pPr marL="0" indent="0" algn="just">
              <a:buNone/>
            </a:pPr>
            <a:r>
              <a:rPr lang="en-US" sz="1600" i="1"/>
              <a:t>Audio: </a:t>
            </a:r>
            <a:r>
              <a:rPr lang="en-US" sz="1600" i="1">
                <a:hlinkClick r:id="rId3"/>
              </a:rPr>
              <a:t>https://drive.google.com/open?id=141hSaZjPmp0FMdKrcZAFEDKW1C1TInru</a:t>
            </a:r>
            <a:endParaRPr lang="en-US" sz="1600" i="1"/>
          </a:p>
          <a:p>
            <a:pPr marL="0" indent="0" algn="just">
              <a:buNone/>
            </a:pPr>
            <a:endParaRPr lang="en-US" sz="1600" i="1" dirty="0"/>
          </a:p>
        </p:txBody>
      </p:sp>
      <p:pic>
        <p:nvPicPr>
          <p:cNvPr id="6" name="Imagen 5">
            <a:extLst>
              <a:ext uri="{FF2B5EF4-FFF2-40B4-BE49-F238E27FC236}">
                <a16:creationId xmlns:a16="http://schemas.microsoft.com/office/drawing/2014/main" id="{9C09F3FF-C3B3-483B-BEEB-04C6A9E0F989}"/>
              </a:ext>
            </a:extLst>
          </p:cNvPr>
          <p:cNvPicPr>
            <a:picLocks noChangeAspect="1"/>
          </p:cNvPicPr>
          <p:nvPr/>
        </p:nvPicPr>
        <p:blipFill>
          <a:blip r:embed="rId4"/>
          <a:stretch>
            <a:fillRect/>
          </a:stretch>
        </p:blipFill>
        <p:spPr>
          <a:xfrm>
            <a:off x="133735" y="1959289"/>
            <a:ext cx="2151057" cy="1607989"/>
          </a:xfrm>
          <a:prstGeom prst="rect">
            <a:avLst/>
          </a:prstGeom>
          <a:ln>
            <a:noFill/>
          </a:ln>
          <a:effectLst>
            <a:softEdge rad="112500"/>
          </a:effectLst>
        </p:spPr>
      </p:pic>
    </p:spTree>
    <p:extLst>
      <p:ext uri="{BB962C8B-B14F-4D97-AF65-F5344CB8AC3E}">
        <p14:creationId xmlns:p14="http://schemas.microsoft.com/office/powerpoint/2010/main" val="2365323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529A960C-5D0F-4C28-86D5-2C8AB14A76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531867"/>
            <a:ext cx="9144000" cy="6337177"/>
          </a:xfrm>
        </p:spPr>
      </p:pic>
      <p:sp>
        <p:nvSpPr>
          <p:cNvPr id="6" name="Rectángulo 5">
            <a:extLst>
              <a:ext uri="{FF2B5EF4-FFF2-40B4-BE49-F238E27FC236}">
                <a16:creationId xmlns:a16="http://schemas.microsoft.com/office/drawing/2014/main" id="{8364EF54-02F3-40D7-8AB3-61CCFAB5E775}"/>
              </a:ext>
            </a:extLst>
          </p:cNvPr>
          <p:cNvSpPr/>
          <p:nvPr/>
        </p:nvSpPr>
        <p:spPr>
          <a:xfrm>
            <a:off x="4139952" y="1042569"/>
            <a:ext cx="4572000" cy="5262979"/>
          </a:xfrm>
          <a:prstGeom prst="rect">
            <a:avLst/>
          </a:prstGeom>
        </p:spPr>
        <p:txBody>
          <a:bodyPr>
            <a:spAutoFit/>
          </a:bodyPr>
          <a:lstStyle/>
          <a:p>
            <a:pPr algn="ctr"/>
            <a:r>
              <a:rPr lang="es-ES" sz="2400" b="1" i="1" dirty="0"/>
              <a:t>Mi mascota</a:t>
            </a:r>
          </a:p>
          <a:p>
            <a:pPr algn="ctr"/>
            <a:endParaRPr lang="es-ES" sz="2400" b="1" i="1" dirty="0"/>
          </a:p>
          <a:p>
            <a:pPr algn="just"/>
            <a:r>
              <a:rPr lang="es-ES" i="1" dirty="0"/>
              <a:t>Mi mascota es un gato. El gato es un animal pequeño, principalmente carnívoro. Como animal doméstico o mascota es muy popular y, además, es apreciado como cazador de ratones tiene uñas retráctiles, aparte de buen olfato y oído, excelente visión nocturna.</a:t>
            </a:r>
          </a:p>
          <a:p>
            <a:pPr algn="just"/>
            <a:r>
              <a:rPr lang="es-ES" i="1" dirty="0"/>
              <a:t>Mi gata es hermosa, su nombre es Luna, tiene 2 años de edad. Ella es de color gris, tiene ojos verdes claros y es muy suave y tierna, también tiene bigotes largos.</a:t>
            </a:r>
          </a:p>
          <a:p>
            <a:pPr algn="just"/>
            <a:r>
              <a:rPr lang="es-ES" i="1" dirty="0"/>
              <a:t>A ella le gusta saltar, rodar y esconderse en cada esquina, es muy ágil como cada gato. Pero lo que lo hace especial es que es obediente y siempre me escucha, me encantan sus caricias y aullidos. Amo a mi gata y estoy seguro de que él me ama.</a:t>
            </a:r>
          </a:p>
        </p:txBody>
      </p:sp>
    </p:spTree>
    <p:extLst>
      <p:ext uri="{BB962C8B-B14F-4D97-AF65-F5344CB8AC3E}">
        <p14:creationId xmlns:p14="http://schemas.microsoft.com/office/powerpoint/2010/main" val="268029930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506</TotalTime>
  <Words>695</Words>
  <Application>Microsoft Office PowerPoint</Application>
  <PresentationFormat>Presentación en pantalla (4:3)</PresentationFormat>
  <Paragraphs>169</Paragraphs>
  <Slides>5</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5</vt:i4>
      </vt:variant>
    </vt:vector>
  </HeadingPairs>
  <TitlesOfParts>
    <vt:vector size="8" baseType="lpstr">
      <vt:lpstr>Arial</vt:lpstr>
      <vt:lpstr>Calibri</vt:lpstr>
      <vt:lpstr>Tema de Office</vt:lpstr>
      <vt:lpstr>Presentación de PowerPoint</vt:lpstr>
      <vt:lpstr>Presentación de PowerPoint</vt:lpstr>
      <vt:lpstr>Presentación de PowerPoint</vt:lpstr>
      <vt:lpstr>Actividad 2  My pet </vt:lpstr>
      <vt:lpstr>Presentación de PowerPoint</vt:lpstr>
    </vt:vector>
  </TitlesOfParts>
  <Company>PERSONAL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Germ@nT</dc:creator>
  <cp:lastModifiedBy>alejandra herrera trujillo</cp:lastModifiedBy>
  <cp:revision>9</cp:revision>
  <dcterms:created xsi:type="dcterms:W3CDTF">2019-03-19T23:51:23Z</dcterms:created>
  <dcterms:modified xsi:type="dcterms:W3CDTF">2019-03-22T16:40:48Z</dcterms:modified>
</cp:coreProperties>
</file>