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10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72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90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84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217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09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31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5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602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95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41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9510-83AD-4970-BE91-761E48EBA464}" type="datetimeFigureOut">
              <a:rPr lang="es-CO" smtClean="0"/>
              <a:t>21/03/2019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6849-46D1-4DB8-9845-7EF0CF3D4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758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16642"/>
              </p:ext>
            </p:extLst>
          </p:nvPr>
        </p:nvGraphicFramePr>
        <p:xfrm>
          <a:off x="104351" y="-2"/>
          <a:ext cx="12087648" cy="5736836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630611"/>
                <a:gridCol w="1145060"/>
                <a:gridCol w="1367481"/>
                <a:gridCol w="1474573"/>
                <a:gridCol w="1449859"/>
                <a:gridCol w="1342768"/>
                <a:gridCol w="1383956"/>
                <a:gridCol w="1293340"/>
              </a:tblGrid>
              <a:tr h="60136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/>
                          </a:solidFill>
                          <a:latin typeface="Kristen ITC" panose="03050502040202030202" pitchFamily="66" charset="0"/>
                        </a:rPr>
                        <a:t>April</a:t>
                      </a:r>
                      <a:r>
                        <a:rPr lang="es-CO" sz="1400" dirty="0" smtClean="0">
                          <a:solidFill>
                            <a:schemeClr val="accent4"/>
                          </a:solidFill>
                          <a:latin typeface="Kristen ITC" panose="03050502040202030202" pitchFamily="66" charset="0"/>
                        </a:rPr>
                        <a:t> 2019</a:t>
                      </a:r>
                    </a:p>
                    <a:p>
                      <a:pPr algn="ctr"/>
                      <a:r>
                        <a:rPr lang="es-CO" sz="1400" dirty="0" smtClean="0">
                          <a:solidFill>
                            <a:schemeClr val="accent4"/>
                          </a:solidFill>
                          <a:latin typeface="Kristen ITC" panose="03050502040202030202" pitchFamily="66" charset="0"/>
                        </a:rPr>
                        <a:t>Abril 2019</a:t>
                      </a:r>
                      <a:endParaRPr lang="es-CO" sz="1400" dirty="0">
                        <a:solidFill>
                          <a:schemeClr val="accent4"/>
                        </a:solidFill>
                        <a:latin typeface="Kristen ITC" panose="03050502040202030202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Sunday</a:t>
                      </a:r>
                      <a:endParaRPr lang="es-CO" sz="1400" dirty="0" smtClean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Lunes</a:t>
                      </a:r>
                      <a:endParaRPr lang="es-CO" sz="1400" dirty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Monady</a:t>
                      </a:r>
                      <a:endParaRPr lang="es-CO" sz="1400" dirty="0" smtClean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Martes</a:t>
                      </a:r>
                      <a:endParaRPr lang="es-CO" sz="1400" dirty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Tuesday</a:t>
                      </a:r>
                      <a:endParaRPr lang="es-CO" sz="1400" dirty="0" smtClean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err="1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Miercoles</a:t>
                      </a:r>
                      <a:endParaRPr lang="es-CO" sz="1400" dirty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Wednesday</a:t>
                      </a:r>
                      <a:endParaRPr lang="es-CO" sz="1400" dirty="0" smtClean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Jueves</a:t>
                      </a:r>
                      <a:endParaRPr lang="es-CO" sz="1400" dirty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Thursday</a:t>
                      </a:r>
                      <a:endParaRPr lang="es-CO" sz="1400" dirty="0" smtClean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Viernes </a:t>
                      </a:r>
                      <a:endParaRPr lang="es-CO" sz="1400" dirty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Friday</a:t>
                      </a:r>
                    </a:p>
                    <a:p>
                      <a:pPr algn="ctr"/>
                      <a:r>
                        <a:rPr lang="es-CO" sz="1400" dirty="0" err="1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Sabado</a:t>
                      </a:r>
                      <a:endParaRPr lang="es-CO" sz="1400" dirty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Saturday</a:t>
                      </a:r>
                      <a:endParaRPr lang="es-CO" sz="1400" dirty="0" smtClean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smtClean="0">
                          <a:solidFill>
                            <a:schemeClr val="accent4"/>
                          </a:solidFill>
                          <a:latin typeface="Comic Sans MS" panose="030F0702030302020204" pitchFamily="66" charset="0"/>
                        </a:rPr>
                        <a:t>Domingo</a:t>
                      </a:r>
                      <a:endParaRPr lang="es-CO" sz="1400" dirty="0">
                        <a:solidFill>
                          <a:schemeClr val="accent4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100186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Three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Four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Five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s-CO" sz="1400" dirty="0" smtClean="0">
                          <a:solidFill>
                            <a:schemeClr val="tx1"/>
                          </a:solidFill>
                        </a:rPr>
                        <a:t>SIX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1860">
                <a:tc>
                  <a:txBody>
                    <a:bodyPr/>
                    <a:lstStyle/>
                    <a:p>
                      <a:pPr algn="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Seven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s-CO" sz="140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Eight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Nine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s-CO" sz="1400" dirty="0" smtClean="0">
                          <a:solidFill>
                            <a:schemeClr val="tx1"/>
                          </a:solidFill>
                        </a:rPr>
                        <a:t>Ten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s-CO" sz="1400" dirty="0" smtClean="0">
                          <a:solidFill>
                            <a:schemeClr val="tx1"/>
                          </a:solidFill>
                        </a:rPr>
                        <a:t>Eleven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Twelve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Thirteen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1860">
                <a:tc>
                  <a:txBody>
                    <a:bodyPr/>
                    <a:lstStyle/>
                    <a:p>
                      <a:pPr algn="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Fourteen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Fixteen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Sixteen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Seventeen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Eighteen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Nineteen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Twelve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28032">
                <a:tc>
                  <a:txBody>
                    <a:bodyPr/>
                    <a:lstStyle/>
                    <a:p>
                      <a:pPr algn="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Twenty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Twenty</a:t>
                      </a:r>
                      <a:endParaRPr lang="es-CO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Twenty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three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Tweny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four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Twenty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five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Twenty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six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Twenty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seven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1860">
                <a:tc>
                  <a:txBody>
                    <a:bodyPr/>
                    <a:lstStyle/>
                    <a:p>
                      <a:pPr algn="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Twenty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eight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Twenty</a:t>
                      </a:r>
                      <a:r>
                        <a:rPr lang="es-CO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nine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r"/>
                      <a:r>
                        <a:rPr lang="es-CO" sz="1400" dirty="0" err="1" smtClean="0">
                          <a:solidFill>
                            <a:schemeClr val="tx1"/>
                          </a:solidFill>
                        </a:rPr>
                        <a:t>Thirty</a:t>
                      </a:r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Resultado de imagen para zoologi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1" y="708451"/>
            <a:ext cx="2574183" cy="17876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70253" y="554563"/>
            <a:ext cx="121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 smtClean="0"/>
              <a:t>The</a:t>
            </a:r>
            <a:r>
              <a:rPr lang="es-CO" sz="1400" dirty="0" smtClean="0"/>
              <a:t> </a:t>
            </a:r>
            <a:r>
              <a:rPr lang="es-CO" sz="1400" dirty="0"/>
              <a:t>zoo</a:t>
            </a:r>
            <a:endParaRPr lang="es-CO" sz="1400" dirty="0"/>
          </a:p>
        </p:txBody>
      </p:sp>
      <p:pic>
        <p:nvPicPr>
          <p:cNvPr id="1032" name="Picture 8" descr="Resultado de imagen para TIG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" y="2649953"/>
            <a:ext cx="2723746" cy="15183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2770" y="3947753"/>
            <a:ext cx="14251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 b="1" dirty="0" smtClean="0"/>
          </a:p>
          <a:p>
            <a:pPr algn="ctr"/>
            <a:r>
              <a:rPr lang="en-US" sz="800" b="1" dirty="0" smtClean="0"/>
              <a:t>The tiger</a:t>
            </a:r>
          </a:p>
          <a:p>
            <a:pPr algn="just"/>
            <a:r>
              <a:rPr lang="en-US" sz="800" dirty="0" smtClean="0"/>
              <a:t>The tiger is a mammal, carnivore, it is quadruped, its period of life is 16 to 18 years of life. </a:t>
            </a:r>
          </a:p>
          <a:p>
            <a:pPr algn="just"/>
            <a:r>
              <a:rPr lang="es-CO" altLang="es-CO" sz="800" b="1" dirty="0" smtClean="0">
                <a:solidFill>
                  <a:srgbClr val="212121"/>
                </a:solidFill>
              </a:rPr>
              <a:t>General </a:t>
            </a:r>
            <a:r>
              <a:rPr lang="es-CO" altLang="es-CO" sz="800" b="1" dirty="0" err="1" smtClean="0">
                <a:solidFill>
                  <a:srgbClr val="212121"/>
                </a:solidFill>
              </a:rPr>
              <a:t>description</a:t>
            </a:r>
            <a:r>
              <a:rPr lang="es-CO" altLang="es-CO" sz="800" b="1" dirty="0" smtClean="0">
                <a:solidFill>
                  <a:srgbClr val="212121"/>
                </a:solidFill>
              </a:rPr>
              <a:t>:</a:t>
            </a:r>
          </a:p>
          <a:p>
            <a:pPr algn="just"/>
            <a:r>
              <a:rPr lang="es-CO" altLang="es-CO" sz="800" dirty="0" err="1" smtClean="0">
                <a:solidFill>
                  <a:srgbClr val="212121"/>
                </a:solidFill>
              </a:rPr>
              <a:t>Height</a:t>
            </a:r>
            <a:r>
              <a:rPr lang="es-CO" altLang="es-CO" sz="800" dirty="0" smtClean="0">
                <a:solidFill>
                  <a:srgbClr val="212121"/>
                </a:solidFill>
              </a:rPr>
              <a:t>: 70 - 120 cm (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Adult</a:t>
            </a:r>
            <a:r>
              <a:rPr lang="es-CO" altLang="es-CO" sz="800" dirty="0" smtClean="0">
                <a:solidFill>
                  <a:srgbClr val="212121"/>
                </a:solidFill>
              </a:rPr>
              <a:t>, 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On</a:t>
            </a:r>
            <a:r>
              <a:rPr lang="es-CO" altLang="es-CO" sz="800" dirty="0" smtClean="0">
                <a:solidFill>
                  <a:srgbClr val="212121"/>
                </a:solidFill>
              </a:rPr>
              <a:t> 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the</a:t>
            </a:r>
            <a:r>
              <a:rPr lang="es-CO" altLang="es-CO" sz="800" dirty="0" smtClean="0">
                <a:solidFill>
                  <a:srgbClr val="212121"/>
                </a:solidFill>
              </a:rPr>
              <a:t> 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shoulder</a:t>
            </a:r>
            <a:r>
              <a:rPr lang="es-CO" altLang="es-CO" sz="800" dirty="0" smtClean="0">
                <a:solidFill>
                  <a:srgbClr val="212121"/>
                </a:solidFill>
              </a:rPr>
              <a:t>) 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Length</a:t>
            </a:r>
            <a:r>
              <a:rPr lang="es-CO" altLang="es-CO" sz="800" dirty="0" smtClean="0">
                <a:solidFill>
                  <a:srgbClr val="212121"/>
                </a:solidFill>
              </a:rPr>
              <a:t>: 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Male</a:t>
            </a:r>
            <a:r>
              <a:rPr lang="es-CO" altLang="es-CO" sz="800" dirty="0" smtClean="0">
                <a:solidFill>
                  <a:srgbClr val="212121"/>
                </a:solidFill>
              </a:rPr>
              <a:t>: 2.5 - 3.9 m (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Adult</a:t>
            </a:r>
            <a:r>
              <a:rPr lang="es-CO" altLang="es-CO" sz="800" dirty="0" smtClean="0">
                <a:solidFill>
                  <a:srgbClr val="212121"/>
                </a:solidFill>
              </a:rPr>
              <a:t>), 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Female</a:t>
            </a:r>
            <a:r>
              <a:rPr lang="es-CO" altLang="es-CO" sz="800" dirty="0" smtClean="0">
                <a:solidFill>
                  <a:srgbClr val="212121"/>
                </a:solidFill>
              </a:rPr>
              <a:t>: 2 - 2.8 m (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Adult</a:t>
            </a:r>
            <a:r>
              <a:rPr lang="es-CO" altLang="es-CO" sz="800" dirty="0" smtClean="0">
                <a:solidFill>
                  <a:srgbClr val="212121"/>
                </a:solidFill>
              </a:rPr>
              <a:t>) 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Body</a:t>
            </a:r>
            <a:r>
              <a:rPr lang="es-CO" altLang="es-CO" sz="800" dirty="0" smtClean="0">
                <a:solidFill>
                  <a:srgbClr val="212121"/>
                </a:solidFill>
              </a:rPr>
              <a:t> 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Mass</a:t>
            </a:r>
            <a:r>
              <a:rPr lang="es-CO" altLang="es-CO" sz="800" dirty="0" smtClean="0">
                <a:solidFill>
                  <a:srgbClr val="212121"/>
                </a:solidFill>
              </a:rPr>
              <a:t>: 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Male</a:t>
            </a:r>
            <a:r>
              <a:rPr lang="es-CO" altLang="es-CO" sz="800" dirty="0" smtClean="0">
                <a:solidFill>
                  <a:srgbClr val="212121"/>
                </a:solidFill>
              </a:rPr>
              <a:t>: 90 - 310 kg (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Adult</a:t>
            </a:r>
            <a:r>
              <a:rPr lang="es-CO" altLang="es-CO" sz="800" dirty="0" smtClean="0">
                <a:solidFill>
                  <a:srgbClr val="212121"/>
                </a:solidFill>
              </a:rPr>
              <a:t>), 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Female</a:t>
            </a:r>
            <a:r>
              <a:rPr lang="es-CO" altLang="es-CO" sz="800" dirty="0" smtClean="0">
                <a:solidFill>
                  <a:srgbClr val="212121"/>
                </a:solidFill>
              </a:rPr>
              <a:t>: 65 - 170 kg (</a:t>
            </a:r>
            <a:r>
              <a:rPr lang="es-CO" altLang="es-CO" sz="800" dirty="0" err="1" smtClean="0">
                <a:solidFill>
                  <a:srgbClr val="212121"/>
                </a:solidFill>
              </a:rPr>
              <a:t>Adult</a:t>
            </a:r>
            <a:r>
              <a:rPr lang="es-CO" altLang="es-CO" sz="800" dirty="0" smtClean="0">
                <a:solidFill>
                  <a:srgbClr val="212121"/>
                </a:solidFill>
              </a:rPr>
              <a:t>)</a:t>
            </a:r>
            <a:r>
              <a:rPr lang="es-CO" altLang="es-CO" sz="800" dirty="0" smtClean="0"/>
              <a:t> </a:t>
            </a:r>
          </a:p>
          <a:p>
            <a:endParaRPr lang="en-US" sz="800" dirty="0" smtClean="0"/>
          </a:p>
          <a:p>
            <a:endParaRPr lang="es-CO" sz="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91442" y="4068905"/>
            <a:ext cx="1441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O" sz="800" b="1" dirty="0">
                <a:solidFill>
                  <a:srgbClr val="212121"/>
                </a:solidFill>
                <a:latin typeface="+mj-lt"/>
              </a:rPr>
              <a:t>El </a:t>
            </a:r>
            <a:r>
              <a:rPr lang="es-ES" altLang="es-CO" sz="800" b="1" dirty="0" smtClean="0">
                <a:solidFill>
                  <a:srgbClr val="212121"/>
                </a:solidFill>
                <a:latin typeface="+mj-lt"/>
              </a:rPr>
              <a:t>Tigre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O" sz="800" dirty="0" smtClean="0">
                <a:solidFill>
                  <a:srgbClr val="212121"/>
                </a:solidFill>
              </a:rPr>
              <a:t>El </a:t>
            </a:r>
            <a:r>
              <a:rPr lang="es-ES" altLang="es-CO" sz="800" dirty="0">
                <a:solidFill>
                  <a:srgbClr val="212121"/>
                </a:solidFill>
              </a:rPr>
              <a:t>tigre es un mamífero, carnívoro, está cuadrúpedo, su período de vida es de 16 a 18 años de vida</a:t>
            </a:r>
            <a:r>
              <a:rPr lang="es-ES" altLang="es-CO" sz="800" dirty="0" smtClean="0">
                <a:solidFill>
                  <a:srgbClr val="212121"/>
                </a:solidFill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O" sz="800" b="1" dirty="0" smtClean="0">
                <a:solidFill>
                  <a:srgbClr val="212121"/>
                </a:solidFill>
              </a:rPr>
              <a:t>Descripción </a:t>
            </a:r>
            <a:r>
              <a:rPr lang="es-ES" altLang="es-CO" sz="800" b="1" dirty="0">
                <a:solidFill>
                  <a:srgbClr val="212121"/>
                </a:solidFill>
              </a:rPr>
              <a:t>general: </a:t>
            </a:r>
            <a:endParaRPr lang="es-ES" altLang="es-CO" sz="800" b="1" dirty="0" smtClean="0">
              <a:solidFill>
                <a:srgbClr val="21212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O" sz="800" dirty="0" smtClean="0">
                <a:solidFill>
                  <a:srgbClr val="212121"/>
                </a:solidFill>
              </a:rPr>
              <a:t>Altura</a:t>
            </a:r>
            <a:r>
              <a:rPr lang="es-ES" altLang="es-CO" sz="800" dirty="0">
                <a:solidFill>
                  <a:srgbClr val="212121"/>
                </a:solidFill>
              </a:rPr>
              <a:t>: 70 - 120 cm (adulto, en el hombro) Longitud: hombre: 2,5 - 3,9 m (adulto), mujer: 2 - 2,8 m (adulto) Masa corporal: hombre: 90 - 310 kg (adulto), mujer: 65 - 170 kg (adulto)</a:t>
            </a:r>
            <a:r>
              <a:rPr lang="es-ES" altLang="es-CO" sz="800" dirty="0"/>
              <a:t> </a:t>
            </a:r>
          </a:p>
        </p:txBody>
      </p:sp>
      <p:pic>
        <p:nvPicPr>
          <p:cNvPr id="1038" name="Picture 14" descr="Resultado de imagen para corona de re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5" y="1599936"/>
            <a:ext cx="834988" cy="8349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Resultado de imagen para corona de re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5" y="5786390"/>
            <a:ext cx="834988" cy="8349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903869" y="6059412"/>
            <a:ext cx="43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1400" dirty="0" smtClean="0">
                <a:solidFill>
                  <a:schemeClr val="accent2"/>
                </a:solidFill>
                <a:latin typeface="inherit"/>
              </a:rPr>
              <a:t>Local </a:t>
            </a:r>
            <a:r>
              <a:rPr lang="es-CO" altLang="es-CO" sz="1400" dirty="0" err="1" smtClean="0">
                <a:solidFill>
                  <a:schemeClr val="accent2"/>
                </a:solidFill>
                <a:latin typeface="inherit"/>
              </a:rPr>
              <a:t>Reign</a:t>
            </a:r>
            <a:r>
              <a:rPr lang="es-CO" altLang="es-CO" sz="1400" dirty="0" smtClean="0">
                <a:solidFill>
                  <a:schemeClr val="accent2"/>
                </a:solidFill>
                <a:latin typeface="inherit"/>
              </a:rPr>
              <a:t> / Reinado Local</a:t>
            </a:r>
            <a:endParaRPr lang="es-CO" altLang="es-CO" sz="1400" dirty="0">
              <a:solidFill>
                <a:schemeClr val="accent2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9834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16028"/>
              </p:ext>
            </p:extLst>
          </p:nvPr>
        </p:nvGraphicFramePr>
        <p:xfrm>
          <a:off x="1" y="64652"/>
          <a:ext cx="12191999" cy="580004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557848"/>
                <a:gridCol w="1186248"/>
                <a:gridCol w="1350434"/>
                <a:gridCol w="1559757"/>
                <a:gridCol w="1336935"/>
                <a:gridCol w="1590141"/>
                <a:gridCol w="1367319"/>
                <a:gridCol w="1243317"/>
              </a:tblGrid>
              <a:tr h="715727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Kristen ITC" panose="03050502040202030202" pitchFamily="66" charset="0"/>
                        </a:rPr>
                        <a:t>June</a:t>
                      </a:r>
                      <a:r>
                        <a:rPr lang="es-CO" sz="18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Kristen ITC" panose="03050502040202030202" pitchFamily="66" charset="0"/>
                        </a:rPr>
                        <a:t> 2019</a:t>
                      </a:r>
                    </a:p>
                    <a:p>
                      <a:pPr algn="ctr"/>
                      <a:r>
                        <a:rPr lang="es-CO" sz="18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Kristen ITC" panose="03050502040202030202" pitchFamily="66" charset="0"/>
                        </a:rPr>
                        <a:t>Junio 2019</a:t>
                      </a:r>
                      <a:endParaRPr lang="es-CO" sz="1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Kristen ITC" panose="03050502040202030202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Sunday</a:t>
                      </a:r>
                      <a:endParaRPr lang="es-CO" sz="14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Lunes</a:t>
                      </a:r>
                      <a:endParaRPr lang="es-CO" sz="1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Monady</a:t>
                      </a:r>
                      <a:endParaRPr lang="es-CO" sz="14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Martes</a:t>
                      </a:r>
                      <a:endParaRPr lang="es-CO" sz="1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Tuesday</a:t>
                      </a:r>
                      <a:endParaRPr lang="es-CO" sz="14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Miercoles</a:t>
                      </a:r>
                      <a:endParaRPr lang="es-CO" sz="1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Wednesday</a:t>
                      </a:r>
                      <a:endParaRPr lang="es-CO" sz="14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Jueves</a:t>
                      </a:r>
                      <a:endParaRPr lang="es-CO" sz="1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Thursday</a:t>
                      </a:r>
                      <a:endParaRPr lang="es-CO" sz="14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Viernes </a:t>
                      </a:r>
                      <a:endParaRPr lang="es-CO" sz="1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Friday</a:t>
                      </a:r>
                    </a:p>
                    <a:p>
                      <a:pPr algn="ctr"/>
                      <a:r>
                        <a:rPr lang="es-CO" sz="14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Sabado</a:t>
                      </a:r>
                      <a:endParaRPr lang="es-CO" sz="1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Saturday</a:t>
                      </a:r>
                      <a:endParaRPr lang="es-CO" sz="14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ctr"/>
                      <a:r>
                        <a:rPr lang="es-CO" sz="1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mic Sans MS" panose="030F0702030302020204" pitchFamily="66" charset="0"/>
                        </a:rPr>
                        <a:t>Domingo</a:t>
                      </a:r>
                      <a:endParaRPr lang="es-CO" sz="1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83087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</a:t>
                      </a:r>
                    </a:p>
                    <a:p>
                      <a:pPr algn="r"/>
                      <a:r>
                        <a:rPr lang="es-CO" sz="1400" dirty="0" err="1" smtClean="0"/>
                        <a:t>One</a:t>
                      </a:r>
                      <a:endParaRPr lang="es-CO" sz="1400" dirty="0"/>
                    </a:p>
                  </a:txBody>
                  <a:tcPr/>
                </a:tc>
              </a:tr>
              <a:tr h="884134">
                <a:tc>
                  <a:txBody>
                    <a:bodyPr/>
                    <a:lstStyle/>
                    <a:p>
                      <a:pPr algn="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2</a:t>
                      </a:r>
                    </a:p>
                    <a:p>
                      <a:pPr algn="r"/>
                      <a:r>
                        <a:rPr lang="es-CO" sz="1400" dirty="0" err="1" smtClean="0"/>
                        <a:t>Two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3</a:t>
                      </a:r>
                    </a:p>
                    <a:p>
                      <a:pPr algn="r"/>
                      <a:r>
                        <a:rPr lang="es-CO" sz="1400" dirty="0" err="1" smtClean="0"/>
                        <a:t>Three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4</a:t>
                      </a:r>
                    </a:p>
                    <a:p>
                      <a:pPr algn="r"/>
                      <a:r>
                        <a:rPr lang="es-CO" sz="1400" dirty="0" err="1" smtClean="0"/>
                        <a:t>Four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5</a:t>
                      </a:r>
                    </a:p>
                    <a:p>
                      <a:pPr algn="r"/>
                      <a:r>
                        <a:rPr lang="es-CO" sz="1400" dirty="0" err="1" smtClean="0"/>
                        <a:t>Five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6</a:t>
                      </a:r>
                    </a:p>
                    <a:p>
                      <a:pPr algn="r"/>
                      <a:r>
                        <a:rPr lang="es-CO" sz="1400" dirty="0" smtClean="0"/>
                        <a:t>SIX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7</a:t>
                      </a:r>
                    </a:p>
                    <a:p>
                      <a:pPr algn="r"/>
                      <a:r>
                        <a:rPr lang="es-CO" sz="1400" dirty="0" err="1" smtClean="0"/>
                        <a:t>Seven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8</a:t>
                      </a:r>
                    </a:p>
                    <a:p>
                      <a:pPr algn="r"/>
                      <a:r>
                        <a:rPr lang="es-CO" dirty="0" smtClean="0"/>
                        <a:t>|</a:t>
                      </a:r>
                      <a:r>
                        <a:rPr lang="es-CO" sz="1400" dirty="0" err="1" smtClean="0"/>
                        <a:t>Eight</a:t>
                      </a:r>
                      <a:endParaRPr lang="es-CO" sz="1400" dirty="0"/>
                    </a:p>
                  </a:txBody>
                  <a:tcPr/>
                </a:tc>
              </a:tr>
              <a:tr h="830879">
                <a:tc>
                  <a:txBody>
                    <a:bodyPr/>
                    <a:lstStyle/>
                    <a:p>
                      <a:pPr algn="ctr"/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9</a:t>
                      </a:r>
                    </a:p>
                    <a:p>
                      <a:pPr algn="r"/>
                      <a:r>
                        <a:rPr lang="es-CO" sz="1400" dirty="0" err="1" smtClean="0"/>
                        <a:t>Nine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10</a:t>
                      </a:r>
                    </a:p>
                    <a:p>
                      <a:pPr algn="r"/>
                      <a:r>
                        <a:rPr lang="es-CO" sz="1400" dirty="0" smtClean="0"/>
                        <a:t>Ten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11</a:t>
                      </a:r>
                    </a:p>
                    <a:p>
                      <a:pPr algn="r"/>
                      <a:r>
                        <a:rPr lang="es-CO" sz="1400" dirty="0" smtClean="0"/>
                        <a:t>Eleven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12</a:t>
                      </a:r>
                    </a:p>
                    <a:p>
                      <a:pPr algn="r"/>
                      <a:r>
                        <a:rPr lang="es-CO" sz="1400" dirty="0" err="1" smtClean="0"/>
                        <a:t>Twelve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13</a:t>
                      </a:r>
                    </a:p>
                    <a:p>
                      <a:pPr algn="r"/>
                      <a:r>
                        <a:rPr lang="es-CO" sz="1400" dirty="0" err="1" smtClean="0"/>
                        <a:t>Thirteen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14</a:t>
                      </a:r>
                    </a:p>
                    <a:p>
                      <a:pPr algn="r"/>
                      <a:r>
                        <a:rPr lang="es-CO" sz="1400" dirty="0" err="1" smtClean="0"/>
                        <a:t>Fourteen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15</a:t>
                      </a:r>
                    </a:p>
                    <a:p>
                      <a:pPr algn="r"/>
                      <a:r>
                        <a:rPr lang="es-CO" sz="1400" dirty="0" err="1" smtClean="0"/>
                        <a:t>Fixteen</a:t>
                      </a:r>
                      <a:endParaRPr lang="es-CO" sz="1400" dirty="0"/>
                    </a:p>
                  </a:txBody>
                  <a:tcPr/>
                </a:tc>
              </a:tr>
              <a:tr h="830879">
                <a:tc>
                  <a:txBody>
                    <a:bodyPr/>
                    <a:lstStyle/>
                    <a:p>
                      <a:pPr algn="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16</a:t>
                      </a:r>
                    </a:p>
                    <a:p>
                      <a:pPr algn="r"/>
                      <a:r>
                        <a:rPr lang="es-CO" sz="1400" dirty="0" err="1" smtClean="0"/>
                        <a:t>Sixteen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17</a:t>
                      </a:r>
                    </a:p>
                    <a:p>
                      <a:pPr algn="r"/>
                      <a:r>
                        <a:rPr lang="es-CO" sz="1400" dirty="0" err="1" smtClean="0"/>
                        <a:t>Seventeen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18</a:t>
                      </a:r>
                    </a:p>
                    <a:p>
                      <a:pPr algn="r"/>
                      <a:r>
                        <a:rPr lang="es-CO" sz="1400" dirty="0" err="1" smtClean="0"/>
                        <a:t>Eighteen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19</a:t>
                      </a:r>
                    </a:p>
                    <a:p>
                      <a:pPr algn="r"/>
                      <a:r>
                        <a:rPr lang="es-CO" sz="1400" dirty="0" err="1" smtClean="0"/>
                        <a:t>Nineteen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20</a:t>
                      </a:r>
                    </a:p>
                    <a:p>
                      <a:pPr algn="r"/>
                      <a:r>
                        <a:rPr lang="es-CO" sz="1400" dirty="0" err="1" smtClean="0"/>
                        <a:t>Twelve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21</a:t>
                      </a:r>
                    </a:p>
                    <a:p>
                      <a:pPr algn="r"/>
                      <a:r>
                        <a:rPr lang="es-CO" sz="1400" dirty="0" err="1" smtClean="0"/>
                        <a:t>Twenty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400" dirty="0" err="1" smtClean="0"/>
                        <a:t>one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22</a:t>
                      </a:r>
                    </a:p>
                    <a:p>
                      <a:pPr algn="r"/>
                      <a:r>
                        <a:rPr lang="es-CO" sz="1400" dirty="0" err="1" smtClean="0"/>
                        <a:t>TwentyTwo</a:t>
                      </a:r>
                      <a:endParaRPr lang="es-CO" sz="1400" dirty="0"/>
                    </a:p>
                  </a:txBody>
                  <a:tcPr/>
                </a:tc>
              </a:tr>
              <a:tr h="876668">
                <a:tc>
                  <a:txBody>
                    <a:bodyPr/>
                    <a:lstStyle/>
                    <a:p>
                      <a:pPr algn="ctr"/>
                      <a:endParaRPr lang="es-CO" sz="1400" b="0" dirty="0" smtClean="0"/>
                    </a:p>
                    <a:p>
                      <a:pPr algn="ctr"/>
                      <a:endParaRPr lang="es-CO" sz="1400" b="1" dirty="0" smtClean="0"/>
                    </a:p>
                    <a:p>
                      <a:pPr algn="ctr"/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23</a:t>
                      </a:r>
                    </a:p>
                    <a:p>
                      <a:pPr algn="r"/>
                      <a:r>
                        <a:rPr lang="es-CO" sz="1400" dirty="0" err="1" smtClean="0"/>
                        <a:t>Twenty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400" dirty="0" err="1" smtClean="0"/>
                        <a:t>three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24</a:t>
                      </a:r>
                    </a:p>
                    <a:p>
                      <a:pPr algn="r"/>
                      <a:r>
                        <a:rPr lang="es-CO" sz="1400" dirty="0" err="1" smtClean="0"/>
                        <a:t>Tweny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400" dirty="0" err="1" smtClean="0"/>
                        <a:t>four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25</a:t>
                      </a:r>
                    </a:p>
                    <a:p>
                      <a:pPr algn="r"/>
                      <a:r>
                        <a:rPr lang="es-CO" sz="1400" dirty="0" err="1" smtClean="0"/>
                        <a:t>Twenty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400" dirty="0" err="1" smtClean="0"/>
                        <a:t>five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26</a:t>
                      </a:r>
                    </a:p>
                    <a:p>
                      <a:pPr algn="r"/>
                      <a:r>
                        <a:rPr lang="es-CO" sz="1400" dirty="0" err="1" smtClean="0"/>
                        <a:t>Twenty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400" dirty="0" err="1" smtClean="0"/>
                        <a:t>six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27 </a:t>
                      </a:r>
                    </a:p>
                    <a:p>
                      <a:pPr algn="r"/>
                      <a:r>
                        <a:rPr lang="es-CO" sz="1400" dirty="0" err="1" smtClean="0"/>
                        <a:t>Twenty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400" dirty="0" err="1" smtClean="0"/>
                        <a:t>seven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28</a:t>
                      </a:r>
                    </a:p>
                    <a:p>
                      <a:pPr algn="r"/>
                      <a:r>
                        <a:rPr lang="es-CO" sz="1400" dirty="0" err="1" smtClean="0"/>
                        <a:t>Twenty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400" dirty="0" err="1" smtClean="0"/>
                        <a:t>eight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29</a:t>
                      </a:r>
                    </a:p>
                    <a:p>
                      <a:pPr algn="r"/>
                      <a:r>
                        <a:rPr lang="es-CO" sz="1400" dirty="0" err="1" smtClean="0"/>
                        <a:t>Twenty</a:t>
                      </a:r>
                      <a:r>
                        <a:rPr lang="es-CO" sz="1400" baseline="0" dirty="0" smtClean="0"/>
                        <a:t> </a:t>
                      </a:r>
                      <a:r>
                        <a:rPr lang="es-CO" sz="1400" dirty="0" err="1" smtClean="0"/>
                        <a:t>nine</a:t>
                      </a:r>
                      <a:endParaRPr lang="es-CO" sz="1400" dirty="0"/>
                    </a:p>
                  </a:txBody>
                  <a:tcPr/>
                </a:tc>
              </a:tr>
              <a:tr h="830879">
                <a:tc>
                  <a:txBody>
                    <a:bodyPr/>
                    <a:lstStyle/>
                    <a:p>
                      <a:pPr algn="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30</a:t>
                      </a:r>
                    </a:p>
                    <a:p>
                      <a:pPr algn="r"/>
                      <a:r>
                        <a:rPr lang="es-CO" sz="1400" dirty="0" err="1" smtClean="0"/>
                        <a:t>Thirty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Resultado de imagen para av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83" y="3258436"/>
            <a:ext cx="989466" cy="516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a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3" y="5914949"/>
            <a:ext cx="1399755" cy="7312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70841" y="6233878"/>
            <a:ext cx="395416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</a:rPr>
              <a:t>Day of </a:t>
            </a:r>
            <a:r>
              <a:rPr kumimoji="0" lang="es-CO" altLang="es-CO" sz="14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</a:rPr>
              <a:t>the</a:t>
            </a: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</a:rPr>
              <a:t> </a:t>
            </a:r>
            <a:r>
              <a:rPr kumimoji="0" lang="es-CO" altLang="es-CO" sz="14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</a:rPr>
              <a:t>birds</a:t>
            </a: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</a:rPr>
              <a:t> / Día</a:t>
            </a:r>
            <a:r>
              <a:rPr kumimoji="0" lang="es-CO" altLang="es-CO" sz="1400" b="1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</a:rPr>
              <a:t> de las aves</a:t>
            </a: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s-CO" altLang="es-CO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Resultado de imagen para MIRAD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88" y="779667"/>
            <a:ext cx="2362473" cy="17788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Resultado de imagen para CABALL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r="14283"/>
          <a:stretch/>
        </p:blipFill>
        <p:spPr bwMode="auto">
          <a:xfrm>
            <a:off x="27184" y="2544419"/>
            <a:ext cx="2371661" cy="16671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-62658" y="4171775"/>
            <a:ext cx="1314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 err="1" smtClean="0"/>
              <a:t>The</a:t>
            </a:r>
            <a:r>
              <a:rPr lang="es-CO" sz="800" b="1" dirty="0" smtClean="0"/>
              <a:t> </a:t>
            </a:r>
            <a:r>
              <a:rPr lang="es-CO" sz="800" b="1" dirty="0" err="1" smtClean="0"/>
              <a:t>Horse</a:t>
            </a:r>
            <a:endParaRPr lang="es-CO" sz="800" b="1" dirty="0"/>
          </a:p>
          <a:p>
            <a:pPr algn="just"/>
            <a:r>
              <a:rPr lang="en-US" sz="800" dirty="0">
                <a:solidFill>
                  <a:schemeClr val="dk1"/>
                </a:solidFill>
              </a:rPr>
              <a:t>The horse is a </a:t>
            </a:r>
            <a:r>
              <a:rPr lang="en-US" sz="800" dirty="0" smtClean="0">
                <a:solidFill>
                  <a:schemeClr val="dk1"/>
                </a:solidFill>
              </a:rPr>
              <a:t>mammal, </a:t>
            </a:r>
            <a:r>
              <a:rPr lang="es-CO" sz="800" dirty="0" err="1" smtClean="0"/>
              <a:t>is</a:t>
            </a:r>
            <a:r>
              <a:rPr lang="es-CO" sz="800" dirty="0" smtClean="0"/>
              <a:t> </a:t>
            </a:r>
            <a:r>
              <a:rPr lang="es-CO" sz="800" dirty="0" err="1" smtClean="0"/>
              <a:t>quadruped</a:t>
            </a:r>
            <a:r>
              <a:rPr lang="es-CO" sz="800" dirty="0" smtClean="0"/>
              <a:t>, </a:t>
            </a:r>
            <a:r>
              <a:rPr lang="es-CO" sz="800" dirty="0" err="1" smtClean="0">
                <a:solidFill>
                  <a:schemeClr val="dk1"/>
                </a:solidFill>
              </a:rPr>
              <a:t>is</a:t>
            </a:r>
            <a:r>
              <a:rPr lang="es-CO" sz="800" dirty="0" smtClean="0">
                <a:solidFill>
                  <a:schemeClr val="dk1"/>
                </a:solidFill>
              </a:rPr>
              <a:t> </a:t>
            </a:r>
            <a:r>
              <a:rPr lang="es-CO" sz="800" dirty="0" err="1">
                <a:solidFill>
                  <a:schemeClr val="dk1"/>
                </a:solidFill>
              </a:rPr>
              <a:t>herbivore</a:t>
            </a:r>
            <a:r>
              <a:rPr lang="es-CO" sz="800" dirty="0">
                <a:solidFill>
                  <a:schemeClr val="dk1"/>
                </a:solidFill>
              </a:rPr>
              <a:t>; </a:t>
            </a:r>
            <a:r>
              <a:rPr lang="en-US" sz="800" dirty="0"/>
              <a:t>the average life of the horse is 30 (Thirty) years</a:t>
            </a:r>
            <a:r>
              <a:rPr lang="en-US" sz="800" dirty="0" smtClean="0"/>
              <a:t>.</a:t>
            </a:r>
          </a:p>
          <a:p>
            <a:pPr algn="just"/>
            <a:r>
              <a:rPr lang="en-US" sz="800" b="1" dirty="0" smtClean="0"/>
              <a:t>General </a:t>
            </a:r>
            <a:r>
              <a:rPr lang="en-US" sz="800" b="1" dirty="0"/>
              <a:t>description</a:t>
            </a:r>
            <a:r>
              <a:rPr lang="en-US" sz="800" b="1" dirty="0" smtClean="0"/>
              <a:t>:</a:t>
            </a:r>
          </a:p>
          <a:p>
            <a:pPr algn="just"/>
            <a:r>
              <a:rPr lang="en-US" sz="800" dirty="0" smtClean="0"/>
              <a:t>Height</a:t>
            </a:r>
            <a:r>
              <a:rPr lang="en-US" sz="800" dirty="0"/>
              <a:t>: 1.4 - 1.8 m (Adult, To the cross) Length: 2.4 m (</a:t>
            </a:r>
            <a:r>
              <a:rPr lang="en-US" sz="800" dirty="0" smtClean="0"/>
              <a:t>Adult)</a:t>
            </a:r>
          </a:p>
          <a:p>
            <a:pPr algn="just"/>
            <a:r>
              <a:rPr lang="en-US" sz="800" dirty="0" smtClean="0"/>
              <a:t>Body </a:t>
            </a:r>
            <a:r>
              <a:rPr lang="en-US" sz="800" dirty="0"/>
              <a:t>Mass: 380 - 1,000 kg (Adult)</a:t>
            </a:r>
            <a:endParaRPr lang="es-CO" sz="800" dirty="0"/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-82379" y="856735"/>
            <a:ext cx="1334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err="1"/>
              <a:t>The</a:t>
            </a:r>
            <a:r>
              <a:rPr lang="es-CO" sz="1400" b="1" dirty="0"/>
              <a:t> </a:t>
            </a:r>
            <a:r>
              <a:rPr lang="es-CO" sz="1400" b="1" dirty="0" err="1" smtClean="0"/>
              <a:t>looker</a:t>
            </a:r>
            <a:endParaRPr lang="es-CO" sz="1400" b="1" dirty="0" smtClean="0"/>
          </a:p>
          <a:p>
            <a:pPr algn="ctr"/>
            <a:r>
              <a:rPr lang="es-CO" sz="1400" b="1" dirty="0" smtClean="0"/>
              <a:t>El mirador</a:t>
            </a:r>
            <a:endParaRPr lang="es-CO" sz="14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213014" y="4131184"/>
            <a:ext cx="13983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CO" sz="800" b="1" dirty="0">
                <a:solidFill>
                  <a:srgbClr val="212121"/>
                </a:solidFill>
                <a:latin typeface="+mj-lt"/>
              </a:rPr>
              <a:t>El caballo </a:t>
            </a:r>
            <a:endParaRPr lang="es-ES" altLang="es-CO" sz="800" b="1" dirty="0" smtClean="0">
              <a:solidFill>
                <a:srgbClr val="212121"/>
              </a:solidFill>
              <a:latin typeface="+mj-lt"/>
            </a:endParaRPr>
          </a:p>
          <a:p>
            <a:pPr algn="just"/>
            <a:r>
              <a:rPr lang="es-ES" altLang="es-CO" sz="800" dirty="0" smtClean="0">
                <a:solidFill>
                  <a:srgbClr val="212121"/>
                </a:solidFill>
                <a:latin typeface="+mj-lt"/>
              </a:rPr>
              <a:t>El </a:t>
            </a:r>
            <a:r>
              <a:rPr lang="es-ES" altLang="es-CO" sz="800" dirty="0">
                <a:solidFill>
                  <a:srgbClr val="212121"/>
                </a:solidFill>
                <a:latin typeface="+mj-lt"/>
              </a:rPr>
              <a:t>caballo es un mamífero, está cuadrúpedo, es herbívoro; La vida media del caballo es de 30 (treinta) años.</a:t>
            </a:r>
            <a:r>
              <a:rPr lang="es-ES" altLang="es-CO" sz="800" dirty="0">
                <a:latin typeface="+mj-lt"/>
              </a:rPr>
              <a:t> </a:t>
            </a:r>
            <a:endParaRPr lang="es-ES" altLang="es-CO" sz="800" dirty="0" smtClean="0">
              <a:latin typeface="+mj-lt"/>
            </a:endParaRPr>
          </a:p>
          <a:p>
            <a:r>
              <a:rPr lang="es-ES" altLang="es-CO" sz="800" b="1" dirty="0" smtClean="0">
                <a:solidFill>
                  <a:srgbClr val="212121"/>
                </a:solidFill>
                <a:latin typeface="+mj-lt"/>
              </a:rPr>
              <a:t>Descripción </a:t>
            </a:r>
            <a:r>
              <a:rPr lang="es-ES" altLang="es-CO" sz="800" b="1" dirty="0">
                <a:solidFill>
                  <a:srgbClr val="212121"/>
                </a:solidFill>
                <a:latin typeface="+mj-lt"/>
              </a:rPr>
              <a:t>general</a:t>
            </a:r>
            <a:r>
              <a:rPr lang="es-ES" altLang="es-CO" sz="800" b="1" dirty="0" smtClean="0">
                <a:solidFill>
                  <a:srgbClr val="212121"/>
                </a:solidFill>
                <a:latin typeface="+mj-lt"/>
              </a:rPr>
              <a:t>:</a:t>
            </a:r>
          </a:p>
          <a:p>
            <a:r>
              <a:rPr lang="es-ES" altLang="es-CO" sz="800" b="1" dirty="0" smtClean="0">
                <a:solidFill>
                  <a:srgbClr val="212121"/>
                </a:solidFill>
                <a:latin typeface="+mj-lt"/>
              </a:rPr>
              <a:t> </a:t>
            </a:r>
            <a:r>
              <a:rPr lang="es-ES" altLang="es-CO" sz="800" dirty="0">
                <a:solidFill>
                  <a:srgbClr val="212121"/>
                </a:solidFill>
                <a:latin typeface="+mj-lt"/>
              </a:rPr>
              <a:t>Altura: 1.4 - 1.8 m (Adulto, A la cruz) Longitud: 2.4 m (Adulto) Masa Corporal: 380 - 1,000 kg (Adulto</a:t>
            </a:r>
            <a:r>
              <a:rPr lang="es-ES" altLang="es-CO" sz="800" dirty="0">
                <a:solidFill>
                  <a:srgbClr val="212121"/>
                </a:solidFill>
                <a:latin typeface="inherit"/>
              </a:rPr>
              <a:t>)</a:t>
            </a:r>
            <a:r>
              <a:rPr lang="es-ES" altLang="es-CO" sz="300" dirty="0"/>
              <a:t> </a:t>
            </a:r>
            <a:endParaRPr lang="es-ES" altLang="es-CO" sz="1050" dirty="0">
              <a:latin typeface="Arial" panose="020B0604020202020204" pitchFamily="34" charset="0"/>
            </a:endParaRPr>
          </a:p>
          <a:p>
            <a:endParaRPr lang="es-ES" altLang="es-CO" sz="800" dirty="0">
              <a:latin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8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482</Words>
  <Application>Microsoft Office PowerPoint</Application>
  <PresentationFormat>Panorámica</PresentationFormat>
  <Paragraphs>178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inherit</vt:lpstr>
      <vt:lpstr>Kristen ITC</vt:lpstr>
      <vt:lpstr>Tema de Office</vt:lpstr>
      <vt:lpstr>Presentación de PowerPoint</vt:lpstr>
      <vt:lpstr>Presentación de PowerPoint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</cp:lastModifiedBy>
  <cp:revision>21</cp:revision>
  <dcterms:created xsi:type="dcterms:W3CDTF">2019-03-11T18:20:27Z</dcterms:created>
  <dcterms:modified xsi:type="dcterms:W3CDTF">2019-03-21T18:05:02Z</dcterms:modified>
</cp:coreProperties>
</file>