
<file path=[Content_Types].xml><?xml version="1.0" encoding="utf-8"?>
<Types xmlns="http://schemas.openxmlformats.org/package/2006/content-types">
  <Default Extension="png" ContentType="image/png"/>
  <Default Extension="mp3" ContentType="audio/m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8" r:id="rId2"/>
    <p:sldId id="256" r:id="rId3"/>
    <p:sldId id="257" r:id="rId4"/>
    <p:sldId id="259" r:id="rId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56F4EBC8-D922-4531-B41F-E412F9790CE4}" type="datetimeFigureOut">
              <a:rPr lang="es-CO" smtClean="0"/>
              <a:pPr/>
              <a:t>22/03/2019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8212D71-9684-45E1-93D4-5BBEE1194FFD}" type="slidenum">
              <a:rPr lang="es-CO" smtClean="0"/>
              <a:pPr/>
              <a:t>‹Nº›</a:t>
            </a:fld>
            <a:endParaRPr lang="es-CO"/>
          </a:p>
        </p:txBody>
      </p:sp>
    </p:spTree>
    <p:extLst>
      <p:ext uri="{BB962C8B-B14F-4D97-AF65-F5344CB8AC3E}">
        <p14:creationId xmlns:p14="http://schemas.microsoft.com/office/powerpoint/2010/main" val="133075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6F4EBC8-D922-4531-B41F-E412F9790CE4}" type="datetimeFigureOut">
              <a:rPr lang="es-CO" smtClean="0"/>
              <a:pPr/>
              <a:t>22/03/2019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8212D71-9684-45E1-93D4-5BBEE1194FFD}" type="slidenum">
              <a:rPr lang="es-CO" smtClean="0"/>
              <a:pPr/>
              <a:t>‹Nº›</a:t>
            </a:fld>
            <a:endParaRPr lang="es-CO"/>
          </a:p>
        </p:txBody>
      </p:sp>
    </p:spTree>
    <p:extLst>
      <p:ext uri="{BB962C8B-B14F-4D97-AF65-F5344CB8AC3E}">
        <p14:creationId xmlns:p14="http://schemas.microsoft.com/office/powerpoint/2010/main" val="2811092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6F4EBC8-D922-4531-B41F-E412F9790CE4}" type="datetimeFigureOut">
              <a:rPr lang="es-CO" smtClean="0"/>
              <a:pPr/>
              <a:t>22/03/2019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8212D71-9684-45E1-93D4-5BBEE1194FFD}" type="slidenum">
              <a:rPr lang="es-CO" smtClean="0"/>
              <a:pPr/>
              <a:t>‹Nº›</a:t>
            </a:fld>
            <a:endParaRPr lang="es-C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75948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6F4EBC8-D922-4531-B41F-E412F9790CE4}" type="datetimeFigureOut">
              <a:rPr lang="es-CO" smtClean="0"/>
              <a:pPr/>
              <a:t>22/03/2019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8212D71-9684-45E1-93D4-5BBEE1194FFD}" type="slidenum">
              <a:rPr lang="es-CO" smtClean="0"/>
              <a:pPr/>
              <a:t>‹Nº›</a:t>
            </a:fld>
            <a:endParaRPr lang="es-CO"/>
          </a:p>
        </p:txBody>
      </p:sp>
    </p:spTree>
    <p:extLst>
      <p:ext uri="{BB962C8B-B14F-4D97-AF65-F5344CB8AC3E}">
        <p14:creationId xmlns:p14="http://schemas.microsoft.com/office/powerpoint/2010/main" val="22132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6F4EBC8-D922-4531-B41F-E412F9790CE4}" type="datetimeFigureOut">
              <a:rPr lang="es-CO" smtClean="0"/>
              <a:pPr/>
              <a:t>22/03/2019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8212D71-9684-45E1-93D4-5BBEE1194FFD}" type="slidenum">
              <a:rPr lang="es-CO" smtClean="0"/>
              <a:pPr/>
              <a:t>‹Nº›</a:t>
            </a:fld>
            <a:endParaRPr lang="es-C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16572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6F4EBC8-D922-4531-B41F-E412F9790CE4}" type="datetimeFigureOut">
              <a:rPr lang="es-CO" smtClean="0"/>
              <a:pPr/>
              <a:t>22/03/2019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8212D71-9684-45E1-93D4-5BBEE1194FFD}" type="slidenum">
              <a:rPr lang="es-CO" smtClean="0"/>
              <a:pPr/>
              <a:t>‹Nº›</a:t>
            </a:fld>
            <a:endParaRPr lang="es-CO"/>
          </a:p>
        </p:txBody>
      </p:sp>
    </p:spTree>
    <p:extLst>
      <p:ext uri="{BB962C8B-B14F-4D97-AF65-F5344CB8AC3E}">
        <p14:creationId xmlns:p14="http://schemas.microsoft.com/office/powerpoint/2010/main" val="2749378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6F4EBC8-D922-4531-B41F-E412F9790CE4}" type="datetimeFigureOut">
              <a:rPr lang="es-CO" smtClean="0"/>
              <a:pPr/>
              <a:t>22/03/2019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8212D71-9684-45E1-93D4-5BBEE1194FFD}" type="slidenum">
              <a:rPr lang="es-CO" smtClean="0"/>
              <a:pPr/>
              <a:t>‹Nº›</a:t>
            </a:fld>
            <a:endParaRPr lang="es-CO"/>
          </a:p>
        </p:txBody>
      </p:sp>
    </p:spTree>
    <p:extLst>
      <p:ext uri="{BB962C8B-B14F-4D97-AF65-F5344CB8AC3E}">
        <p14:creationId xmlns:p14="http://schemas.microsoft.com/office/powerpoint/2010/main" val="3452808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6F4EBC8-D922-4531-B41F-E412F9790CE4}" type="datetimeFigureOut">
              <a:rPr lang="es-CO" smtClean="0"/>
              <a:pPr/>
              <a:t>22/03/2019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8212D71-9684-45E1-93D4-5BBEE1194FFD}" type="slidenum">
              <a:rPr lang="es-CO" smtClean="0"/>
              <a:pPr/>
              <a:t>‹Nº›</a:t>
            </a:fld>
            <a:endParaRPr lang="es-CO"/>
          </a:p>
        </p:txBody>
      </p:sp>
    </p:spTree>
    <p:extLst>
      <p:ext uri="{BB962C8B-B14F-4D97-AF65-F5344CB8AC3E}">
        <p14:creationId xmlns:p14="http://schemas.microsoft.com/office/powerpoint/2010/main" val="65894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6F4EBC8-D922-4531-B41F-E412F9790CE4}" type="datetimeFigureOut">
              <a:rPr lang="es-CO" smtClean="0"/>
              <a:pPr/>
              <a:t>22/03/2019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8212D71-9684-45E1-93D4-5BBEE1194FFD}" type="slidenum">
              <a:rPr lang="es-CO" smtClean="0"/>
              <a:pPr/>
              <a:t>‹Nº›</a:t>
            </a:fld>
            <a:endParaRPr lang="es-CO"/>
          </a:p>
        </p:txBody>
      </p:sp>
    </p:spTree>
    <p:extLst>
      <p:ext uri="{BB962C8B-B14F-4D97-AF65-F5344CB8AC3E}">
        <p14:creationId xmlns:p14="http://schemas.microsoft.com/office/powerpoint/2010/main" val="1194489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6F4EBC8-D922-4531-B41F-E412F9790CE4}" type="datetimeFigureOut">
              <a:rPr lang="es-CO" smtClean="0"/>
              <a:pPr/>
              <a:t>22/03/2019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8212D71-9684-45E1-93D4-5BBEE1194FFD}" type="slidenum">
              <a:rPr lang="es-CO" smtClean="0"/>
              <a:pPr/>
              <a:t>‹Nº›</a:t>
            </a:fld>
            <a:endParaRPr lang="es-CO"/>
          </a:p>
        </p:txBody>
      </p:sp>
    </p:spTree>
    <p:extLst>
      <p:ext uri="{BB962C8B-B14F-4D97-AF65-F5344CB8AC3E}">
        <p14:creationId xmlns:p14="http://schemas.microsoft.com/office/powerpoint/2010/main" val="14065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6F4EBC8-D922-4531-B41F-E412F9790CE4}" type="datetimeFigureOut">
              <a:rPr lang="es-CO" smtClean="0"/>
              <a:pPr/>
              <a:t>22/03/2019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8212D71-9684-45E1-93D4-5BBEE1194FFD}" type="slidenum">
              <a:rPr lang="es-CO" smtClean="0"/>
              <a:pPr/>
              <a:t>‹Nº›</a:t>
            </a:fld>
            <a:endParaRPr lang="es-CO"/>
          </a:p>
        </p:txBody>
      </p:sp>
    </p:spTree>
    <p:extLst>
      <p:ext uri="{BB962C8B-B14F-4D97-AF65-F5344CB8AC3E}">
        <p14:creationId xmlns:p14="http://schemas.microsoft.com/office/powerpoint/2010/main" val="4053677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6F4EBC8-D922-4531-B41F-E412F9790CE4}" type="datetimeFigureOut">
              <a:rPr lang="es-CO" smtClean="0"/>
              <a:pPr/>
              <a:t>22/03/2019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B8212D71-9684-45E1-93D4-5BBEE1194FFD}" type="slidenum">
              <a:rPr lang="es-CO" smtClean="0"/>
              <a:pPr/>
              <a:t>‹Nº›</a:t>
            </a:fld>
            <a:endParaRPr lang="es-CO"/>
          </a:p>
        </p:txBody>
      </p:sp>
    </p:spTree>
    <p:extLst>
      <p:ext uri="{BB962C8B-B14F-4D97-AF65-F5344CB8AC3E}">
        <p14:creationId xmlns:p14="http://schemas.microsoft.com/office/powerpoint/2010/main" val="3761755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56F4EBC8-D922-4531-B41F-E412F9790CE4}" type="datetimeFigureOut">
              <a:rPr lang="es-CO" smtClean="0"/>
              <a:pPr/>
              <a:t>22/03/2019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B8212D71-9684-45E1-93D4-5BBEE1194FFD}" type="slidenum">
              <a:rPr lang="es-CO" smtClean="0"/>
              <a:pPr/>
              <a:t>‹Nº›</a:t>
            </a:fld>
            <a:endParaRPr lang="es-CO"/>
          </a:p>
        </p:txBody>
      </p:sp>
    </p:spTree>
    <p:extLst>
      <p:ext uri="{BB962C8B-B14F-4D97-AF65-F5344CB8AC3E}">
        <p14:creationId xmlns:p14="http://schemas.microsoft.com/office/powerpoint/2010/main" val="4262652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4EBC8-D922-4531-B41F-E412F9790CE4}" type="datetimeFigureOut">
              <a:rPr lang="es-CO" smtClean="0"/>
              <a:pPr/>
              <a:t>22/03/2019</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B8212D71-9684-45E1-93D4-5BBEE1194FFD}" type="slidenum">
              <a:rPr lang="es-CO" smtClean="0"/>
              <a:pPr/>
              <a:t>‹Nº›</a:t>
            </a:fld>
            <a:endParaRPr lang="es-CO"/>
          </a:p>
        </p:txBody>
      </p:sp>
    </p:spTree>
    <p:extLst>
      <p:ext uri="{BB962C8B-B14F-4D97-AF65-F5344CB8AC3E}">
        <p14:creationId xmlns:p14="http://schemas.microsoft.com/office/powerpoint/2010/main" val="3072137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6F4EBC8-D922-4531-B41F-E412F9790CE4}" type="datetimeFigureOut">
              <a:rPr lang="es-CO" smtClean="0"/>
              <a:pPr/>
              <a:t>22/03/2019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8212D71-9684-45E1-93D4-5BBEE1194FFD}" type="slidenum">
              <a:rPr lang="es-CO" smtClean="0"/>
              <a:pPr/>
              <a:t>‹Nº›</a:t>
            </a:fld>
            <a:endParaRPr lang="es-CO"/>
          </a:p>
        </p:txBody>
      </p:sp>
    </p:spTree>
    <p:extLst>
      <p:ext uri="{BB962C8B-B14F-4D97-AF65-F5344CB8AC3E}">
        <p14:creationId xmlns:p14="http://schemas.microsoft.com/office/powerpoint/2010/main" val="1709650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6F4EBC8-D922-4531-B41F-E412F9790CE4}" type="datetimeFigureOut">
              <a:rPr lang="es-CO" smtClean="0"/>
              <a:pPr/>
              <a:t>22/03/2019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8212D71-9684-45E1-93D4-5BBEE1194FFD}" type="slidenum">
              <a:rPr lang="es-CO" smtClean="0"/>
              <a:pPr/>
              <a:t>‹Nº›</a:t>
            </a:fld>
            <a:endParaRPr lang="es-CO"/>
          </a:p>
        </p:txBody>
      </p:sp>
    </p:spTree>
    <p:extLst>
      <p:ext uri="{BB962C8B-B14F-4D97-AF65-F5344CB8AC3E}">
        <p14:creationId xmlns:p14="http://schemas.microsoft.com/office/powerpoint/2010/main" val="2542721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6F4EBC8-D922-4531-B41F-E412F9790CE4}" type="datetimeFigureOut">
              <a:rPr lang="es-CO" smtClean="0"/>
              <a:pPr/>
              <a:t>22/03/2019</a:t>
            </a:fld>
            <a:endParaRPr lang="es-C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B8212D71-9684-45E1-93D4-5BBEE1194FFD}" type="slidenum">
              <a:rPr lang="es-CO" smtClean="0"/>
              <a:pPr/>
              <a:t>‹Nº›</a:t>
            </a:fld>
            <a:endParaRPr lang="es-CO"/>
          </a:p>
        </p:txBody>
      </p:sp>
    </p:spTree>
    <p:extLst>
      <p:ext uri="{BB962C8B-B14F-4D97-AF65-F5344CB8AC3E}">
        <p14:creationId xmlns:p14="http://schemas.microsoft.com/office/powerpoint/2010/main" val="3742117917"/>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8.pn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5958402"/>
          </a:xfrm>
        </p:spPr>
        <p:txBody>
          <a:bodyPr>
            <a:noAutofit/>
          </a:bodyPr>
          <a:lstStyle/>
          <a:p>
            <a:pPr algn="ctr"/>
            <a:r>
              <a:rPr lang="en-US" sz="2400" dirty="0" smtClean="0">
                <a:latin typeface="Arial" panose="020B0604020202020204" pitchFamily="34" charset="0"/>
                <a:cs typeface="Arial" panose="020B0604020202020204" pitchFamily="34" charset="0"/>
              </a:rPr>
              <a:t>Fundacion Universitaria </a:t>
            </a:r>
            <a:r>
              <a:rPr lang="en-US" sz="2400" dirty="0">
                <a:latin typeface="Arial" panose="020B0604020202020204" pitchFamily="34" charset="0"/>
                <a:cs typeface="Arial" panose="020B0604020202020204" pitchFamily="34" charset="0"/>
              </a:rPr>
              <a:t>S</a:t>
            </a:r>
            <a:r>
              <a:rPr lang="en-US" sz="2400" dirty="0" smtClean="0">
                <a:latin typeface="Arial" panose="020B0604020202020204" pitchFamily="34" charset="0"/>
                <a:cs typeface="Arial" panose="020B0604020202020204" pitchFamily="34" charset="0"/>
              </a:rPr>
              <a:t>an Mateo </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Activity one  independent moment</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My name is</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Karen Yuliana Muñoz Duran </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English course</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Year 2019 </a:t>
            </a:r>
            <a:br>
              <a:rPr lang="en-US" sz="2400" dirty="0" smtClean="0">
                <a:latin typeface="Arial" panose="020B0604020202020204" pitchFamily="34" charset="0"/>
                <a:cs typeface="Arial" panose="020B0604020202020204" pitchFamily="34" charset="0"/>
              </a:rPr>
            </a:br>
            <a:endParaRPr lang="es-CO"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05661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3887636833"/>
              </p:ext>
            </p:extLst>
          </p:nvPr>
        </p:nvGraphicFramePr>
        <p:xfrm>
          <a:off x="476516" y="149394"/>
          <a:ext cx="11312210" cy="6644731"/>
        </p:xfrm>
        <a:graphic>
          <a:graphicData uri="http://schemas.openxmlformats.org/drawingml/2006/table">
            <a:tbl>
              <a:tblPr firstRow="1" bandRow="1">
                <a:tableStyleId>{00A15C55-8517-42AA-B614-E9B94910E393}</a:tableStyleId>
              </a:tblPr>
              <a:tblGrid>
                <a:gridCol w="1408555"/>
                <a:gridCol w="1322363"/>
                <a:gridCol w="1674055"/>
                <a:gridCol w="1463040"/>
                <a:gridCol w="1308296"/>
                <a:gridCol w="2518117"/>
                <a:gridCol w="1617784"/>
              </a:tblGrid>
              <a:tr h="1264553">
                <a:tc>
                  <a:txBody>
                    <a:bodyPr/>
                    <a:lstStyle/>
                    <a:p>
                      <a:endParaRPr lang="es-CO" dirty="0"/>
                    </a:p>
                  </a:txBody>
                  <a:tcPr/>
                </a:tc>
                <a:tc>
                  <a:txBody>
                    <a:bodyPr/>
                    <a:lstStyle/>
                    <a:p>
                      <a:endParaRPr lang="es-CO" dirty="0"/>
                    </a:p>
                  </a:txBody>
                  <a:tcPr/>
                </a:tc>
                <a:tc>
                  <a:txBody>
                    <a:bodyPr/>
                    <a:lstStyle/>
                    <a:p>
                      <a:pPr algn="r"/>
                      <a:endParaRPr lang="es-CO" dirty="0"/>
                    </a:p>
                  </a:txBody>
                  <a:tcPr/>
                </a:tc>
                <a:tc gridSpan="2">
                  <a:txBody>
                    <a:bodyPr/>
                    <a:lstStyle/>
                    <a:p>
                      <a:pPr algn="just"/>
                      <a:endParaRPr lang="es-CO" sz="1800" b="1" dirty="0" smtClean="0">
                        <a:solidFill>
                          <a:schemeClr val="tx1"/>
                        </a:solidFill>
                        <a:latin typeface="Arial" pitchFamily="34" charset="0"/>
                        <a:cs typeface="Arial" pitchFamily="34" charset="0"/>
                      </a:endParaRPr>
                    </a:p>
                    <a:p>
                      <a:pPr algn="just"/>
                      <a:endParaRPr lang="es-CO" sz="1800" b="1" dirty="0" smtClean="0">
                        <a:solidFill>
                          <a:schemeClr val="tx1"/>
                        </a:solidFill>
                        <a:latin typeface="Arial" pitchFamily="34" charset="0"/>
                        <a:cs typeface="Arial" pitchFamily="34" charset="0"/>
                      </a:endParaRPr>
                    </a:p>
                    <a:p>
                      <a:pPr algn="just"/>
                      <a:r>
                        <a:rPr lang="es-CO" sz="1800" b="1" dirty="0" smtClean="0">
                          <a:solidFill>
                            <a:schemeClr val="tx1"/>
                          </a:solidFill>
                          <a:latin typeface="Arial" pitchFamily="34" charset="0"/>
                          <a:cs typeface="Arial" pitchFamily="34" charset="0"/>
                        </a:rPr>
                        <a:t>FLOWERS</a:t>
                      </a:r>
                      <a:r>
                        <a:rPr lang="es-CO" sz="1800" b="1" baseline="0" dirty="0" smtClean="0">
                          <a:solidFill>
                            <a:schemeClr val="tx1"/>
                          </a:solidFill>
                          <a:latin typeface="Arial" pitchFamily="34" charset="0"/>
                          <a:cs typeface="Arial" pitchFamily="34" charset="0"/>
                        </a:rPr>
                        <a:t> FLOWERS´</a:t>
                      </a:r>
                      <a:endParaRPr lang="es-CO" sz="1800" b="1" dirty="0" smtClean="0">
                        <a:solidFill>
                          <a:schemeClr val="tx1"/>
                        </a:solidFill>
                        <a:latin typeface="Arial" pitchFamily="34" charset="0"/>
                        <a:cs typeface="Arial" pitchFamily="34" charset="0"/>
                      </a:endParaRPr>
                    </a:p>
                    <a:p>
                      <a:pPr algn="just"/>
                      <a:r>
                        <a:rPr lang="es-CO" sz="1800" b="1" dirty="0" smtClean="0">
                          <a:solidFill>
                            <a:schemeClr val="tx1"/>
                          </a:solidFill>
                          <a:latin typeface="Arial" pitchFamily="34" charset="0"/>
                          <a:cs typeface="Arial" pitchFamily="34" charset="0"/>
                        </a:rPr>
                        <a:t>FLOWERS´ FESTIVAL</a:t>
                      </a:r>
                    </a:p>
                  </a:txBody>
                  <a:tcPr/>
                </a:tc>
                <a:tc hMerge="1">
                  <a:txBody>
                    <a:bodyPr/>
                    <a:lstStyle/>
                    <a:p>
                      <a:pPr algn="ctr"/>
                      <a:endParaRPr lang="es-CO" sz="1800" b="1" dirty="0" smtClean="0">
                        <a:solidFill>
                          <a:schemeClr val="tx1"/>
                        </a:solidFill>
                        <a:latin typeface="Arial" pitchFamily="34" charset="0"/>
                        <a:cs typeface="Arial" pitchFamily="34" charset="0"/>
                      </a:endParaRPr>
                    </a:p>
                  </a:txBody>
                  <a:tcPr/>
                </a:tc>
                <a:tc>
                  <a:txBody>
                    <a:bodyPr/>
                    <a:lstStyle/>
                    <a:p>
                      <a:pPr algn="l"/>
                      <a:endParaRPr lang="es-CO" b="1" baseline="0" dirty="0" smtClean="0">
                        <a:latin typeface="+mn-lt"/>
                        <a:cs typeface="+mn-cs"/>
                      </a:endParaRPr>
                    </a:p>
                    <a:p>
                      <a:pPr algn="l"/>
                      <a:r>
                        <a:rPr lang="es-CO" b="0" baseline="0" dirty="0" smtClean="0">
                          <a:latin typeface="Arial" pitchFamily="34" charset="0"/>
                          <a:cs typeface="Arial" pitchFamily="34" charset="0"/>
                        </a:rPr>
                        <a:t> </a:t>
                      </a:r>
                      <a:endParaRPr lang="es-CO" b="0" dirty="0">
                        <a:latin typeface="Arial" pitchFamily="34" charset="0"/>
                        <a:cs typeface="Arial" pitchFamily="34" charset="0"/>
                      </a:endParaRPr>
                    </a:p>
                  </a:txBody>
                  <a:tcPr/>
                </a:tc>
                <a:tc>
                  <a:txBody>
                    <a:bodyPr/>
                    <a:lstStyle/>
                    <a:p>
                      <a:endParaRPr lang="es-CO" dirty="0"/>
                    </a:p>
                  </a:txBody>
                  <a:tcPr/>
                </a:tc>
              </a:tr>
              <a:tr h="622294">
                <a:tc>
                  <a:txBody>
                    <a:bodyPr/>
                    <a:lstStyle/>
                    <a:p>
                      <a:pPr algn="ctr"/>
                      <a:r>
                        <a:rPr lang="es-CO" sz="1600" b="1" dirty="0" smtClean="0">
                          <a:solidFill>
                            <a:srgbClr val="00B0F0"/>
                          </a:solidFill>
                          <a:latin typeface="Arial" panose="020B0604020202020204" pitchFamily="34" charset="0"/>
                          <a:cs typeface="Arial" panose="020B0604020202020204" pitchFamily="34" charset="0"/>
                        </a:rPr>
                        <a:t>MONDAY</a:t>
                      </a:r>
                      <a:r>
                        <a:rPr lang="es-CO" sz="1600" b="1" baseline="0" dirty="0" smtClean="0">
                          <a:solidFill>
                            <a:srgbClr val="00B0F0"/>
                          </a:solidFill>
                          <a:latin typeface="Arial" panose="020B0604020202020204" pitchFamily="34" charset="0"/>
                          <a:cs typeface="Arial" panose="020B0604020202020204" pitchFamily="34" charset="0"/>
                        </a:rPr>
                        <a:t> </a:t>
                      </a:r>
                      <a:endParaRPr lang="es-CO" sz="1600" b="1" dirty="0">
                        <a:solidFill>
                          <a:srgbClr val="00B0F0"/>
                        </a:solidFill>
                        <a:latin typeface="Arial" panose="020B0604020202020204" pitchFamily="34" charset="0"/>
                        <a:cs typeface="Arial" panose="020B0604020202020204" pitchFamily="34" charset="0"/>
                      </a:endParaRPr>
                    </a:p>
                  </a:txBody>
                  <a:tcPr/>
                </a:tc>
                <a:tc>
                  <a:txBody>
                    <a:bodyPr/>
                    <a:lstStyle/>
                    <a:p>
                      <a:pPr algn="ctr"/>
                      <a:r>
                        <a:rPr lang="es-CO" sz="1600" b="1" dirty="0" smtClean="0">
                          <a:solidFill>
                            <a:srgbClr val="00B0F0"/>
                          </a:solidFill>
                          <a:latin typeface="Arial" panose="020B0604020202020204" pitchFamily="34" charset="0"/>
                          <a:cs typeface="Arial" panose="020B0604020202020204" pitchFamily="34" charset="0"/>
                        </a:rPr>
                        <a:t>TUESDAY</a:t>
                      </a:r>
                      <a:r>
                        <a:rPr lang="es-CO" sz="1600" b="1" baseline="0" dirty="0" smtClean="0">
                          <a:solidFill>
                            <a:srgbClr val="00B0F0"/>
                          </a:solidFill>
                          <a:latin typeface="Arial" panose="020B0604020202020204" pitchFamily="34" charset="0"/>
                          <a:cs typeface="Arial" panose="020B0604020202020204" pitchFamily="34" charset="0"/>
                        </a:rPr>
                        <a:t> </a:t>
                      </a:r>
                      <a:endParaRPr lang="es-CO" sz="1600" b="1" dirty="0">
                        <a:solidFill>
                          <a:srgbClr val="00B0F0"/>
                        </a:solidFill>
                        <a:latin typeface="Arial" panose="020B0604020202020204" pitchFamily="34" charset="0"/>
                        <a:cs typeface="Arial" panose="020B0604020202020204" pitchFamily="34" charset="0"/>
                      </a:endParaRPr>
                    </a:p>
                  </a:txBody>
                  <a:tcPr/>
                </a:tc>
                <a:tc>
                  <a:txBody>
                    <a:bodyPr/>
                    <a:lstStyle/>
                    <a:p>
                      <a:pPr algn="ctr"/>
                      <a:r>
                        <a:rPr lang="es-CO" sz="1600" b="1" dirty="0" smtClean="0">
                          <a:solidFill>
                            <a:srgbClr val="00B0F0"/>
                          </a:solidFill>
                          <a:latin typeface="Arial" panose="020B0604020202020204" pitchFamily="34" charset="0"/>
                          <a:cs typeface="Arial" panose="020B0604020202020204" pitchFamily="34" charset="0"/>
                        </a:rPr>
                        <a:t>WEDNESDAY </a:t>
                      </a:r>
                      <a:endParaRPr lang="es-CO" sz="1600" b="1" dirty="0">
                        <a:solidFill>
                          <a:srgbClr val="00B0F0"/>
                        </a:solidFill>
                        <a:latin typeface="Arial" panose="020B0604020202020204" pitchFamily="34" charset="0"/>
                        <a:cs typeface="Arial" panose="020B0604020202020204" pitchFamily="34" charset="0"/>
                      </a:endParaRPr>
                    </a:p>
                  </a:txBody>
                  <a:tcPr/>
                </a:tc>
                <a:tc>
                  <a:txBody>
                    <a:bodyPr/>
                    <a:lstStyle/>
                    <a:p>
                      <a:pPr algn="ctr"/>
                      <a:r>
                        <a:rPr lang="es-CO" sz="1600" b="1" dirty="0" smtClean="0">
                          <a:solidFill>
                            <a:srgbClr val="00B0F0"/>
                          </a:solidFill>
                          <a:latin typeface="Arial" panose="020B0604020202020204" pitchFamily="34" charset="0"/>
                          <a:cs typeface="Arial" panose="020B0604020202020204" pitchFamily="34" charset="0"/>
                        </a:rPr>
                        <a:t>THURSDAY</a:t>
                      </a:r>
                      <a:r>
                        <a:rPr lang="es-CO" sz="1600" b="1" baseline="0" dirty="0" smtClean="0">
                          <a:solidFill>
                            <a:srgbClr val="00B0F0"/>
                          </a:solidFill>
                          <a:latin typeface="Arial" panose="020B0604020202020204" pitchFamily="34" charset="0"/>
                          <a:cs typeface="Arial" panose="020B0604020202020204" pitchFamily="34" charset="0"/>
                        </a:rPr>
                        <a:t> </a:t>
                      </a:r>
                      <a:endParaRPr lang="es-CO" sz="1600" b="1" dirty="0">
                        <a:solidFill>
                          <a:srgbClr val="00B0F0"/>
                        </a:solidFill>
                        <a:latin typeface="Arial" panose="020B0604020202020204" pitchFamily="34" charset="0"/>
                        <a:cs typeface="Arial" panose="020B0604020202020204" pitchFamily="34" charset="0"/>
                      </a:endParaRPr>
                    </a:p>
                  </a:txBody>
                  <a:tcPr/>
                </a:tc>
                <a:tc>
                  <a:txBody>
                    <a:bodyPr/>
                    <a:lstStyle/>
                    <a:p>
                      <a:pPr algn="ctr"/>
                      <a:r>
                        <a:rPr lang="es-CO" sz="1600" b="1" dirty="0" smtClean="0">
                          <a:solidFill>
                            <a:srgbClr val="00B0F0"/>
                          </a:solidFill>
                          <a:latin typeface="Arial" panose="020B0604020202020204" pitchFamily="34" charset="0"/>
                          <a:cs typeface="Arial" panose="020B0604020202020204" pitchFamily="34" charset="0"/>
                        </a:rPr>
                        <a:t>FRIDAY </a:t>
                      </a:r>
                      <a:endParaRPr lang="es-CO" sz="1600" b="1" dirty="0">
                        <a:solidFill>
                          <a:srgbClr val="00B0F0"/>
                        </a:solidFill>
                        <a:latin typeface="Arial" panose="020B0604020202020204" pitchFamily="34" charset="0"/>
                        <a:cs typeface="Arial" panose="020B0604020202020204" pitchFamily="34" charset="0"/>
                      </a:endParaRPr>
                    </a:p>
                  </a:txBody>
                  <a:tcPr/>
                </a:tc>
                <a:tc>
                  <a:txBody>
                    <a:bodyPr/>
                    <a:lstStyle/>
                    <a:p>
                      <a:pPr algn="ctr"/>
                      <a:r>
                        <a:rPr lang="es-CO" sz="1600" b="1" dirty="0" smtClean="0">
                          <a:solidFill>
                            <a:srgbClr val="00B0F0"/>
                          </a:solidFill>
                          <a:latin typeface="Arial" panose="020B0604020202020204" pitchFamily="34" charset="0"/>
                          <a:cs typeface="Arial" panose="020B0604020202020204" pitchFamily="34" charset="0"/>
                        </a:rPr>
                        <a:t>SATURDAY </a:t>
                      </a:r>
                      <a:endParaRPr lang="es-CO" sz="1600" b="1" dirty="0">
                        <a:solidFill>
                          <a:srgbClr val="00B0F0"/>
                        </a:solidFill>
                        <a:latin typeface="Arial" panose="020B0604020202020204" pitchFamily="34" charset="0"/>
                        <a:cs typeface="Arial" panose="020B0604020202020204" pitchFamily="34" charset="0"/>
                      </a:endParaRPr>
                    </a:p>
                  </a:txBody>
                  <a:tcPr/>
                </a:tc>
                <a:tc>
                  <a:txBody>
                    <a:bodyPr/>
                    <a:lstStyle/>
                    <a:p>
                      <a:pPr algn="ctr"/>
                      <a:r>
                        <a:rPr lang="es-CO" sz="1600" b="1" dirty="0" smtClean="0">
                          <a:solidFill>
                            <a:srgbClr val="00B0F0"/>
                          </a:solidFill>
                          <a:latin typeface="Arial" panose="020B0604020202020204" pitchFamily="34" charset="0"/>
                          <a:cs typeface="Arial" panose="020B0604020202020204" pitchFamily="34" charset="0"/>
                        </a:rPr>
                        <a:t>SUNDAY </a:t>
                      </a:r>
                      <a:endParaRPr lang="es-CO" sz="1600" b="1" dirty="0">
                        <a:solidFill>
                          <a:srgbClr val="00B0F0"/>
                        </a:solidFill>
                        <a:latin typeface="Arial" panose="020B0604020202020204" pitchFamily="34" charset="0"/>
                        <a:cs typeface="Arial" panose="020B0604020202020204" pitchFamily="34" charset="0"/>
                      </a:endParaRPr>
                    </a:p>
                  </a:txBody>
                  <a:tcPr/>
                </a:tc>
              </a:tr>
              <a:tr h="652664">
                <a:tc>
                  <a:txBody>
                    <a:bodyPr/>
                    <a:lstStyle/>
                    <a:p>
                      <a:endParaRPr lang="es-CO" sz="1400" b="1" dirty="0">
                        <a:solidFill>
                          <a:schemeClr val="tx1"/>
                        </a:solidFill>
                        <a:latin typeface="Arial" panose="020B0604020202020204" pitchFamily="34" charset="0"/>
                        <a:cs typeface="Arial" panose="020B0604020202020204" pitchFamily="34" charset="0"/>
                      </a:endParaRPr>
                    </a:p>
                  </a:txBody>
                  <a:tcPr/>
                </a:tc>
                <a:tc>
                  <a:txBody>
                    <a:bodyPr/>
                    <a:lstStyle/>
                    <a:p>
                      <a:endParaRPr lang="es-CO" sz="1400" b="1">
                        <a:solidFill>
                          <a:schemeClr val="tx1"/>
                        </a:solidFill>
                        <a:latin typeface="Arial" panose="020B0604020202020204" pitchFamily="34" charset="0"/>
                        <a:cs typeface="Arial" panose="020B0604020202020204" pitchFamily="34" charset="0"/>
                      </a:endParaRPr>
                    </a:p>
                  </a:txBody>
                  <a:tcPr/>
                </a:tc>
                <a:tc>
                  <a:txBody>
                    <a:bodyPr/>
                    <a:lstStyle/>
                    <a:p>
                      <a:endParaRPr lang="es-CO" sz="1400" b="1" dirty="0">
                        <a:solidFill>
                          <a:schemeClr val="tx1"/>
                        </a:solidFill>
                        <a:latin typeface="Arial" panose="020B0604020202020204" pitchFamily="34" charset="0"/>
                        <a:cs typeface="Arial" panose="020B0604020202020204" pitchFamily="34" charset="0"/>
                      </a:endParaRPr>
                    </a:p>
                  </a:txBody>
                  <a:tcPr/>
                </a:tc>
                <a:tc>
                  <a:txBody>
                    <a:bodyPr/>
                    <a:lstStyle/>
                    <a:p>
                      <a:r>
                        <a:rPr lang="es-CO" sz="1400" b="1" dirty="0" smtClean="0">
                          <a:solidFill>
                            <a:schemeClr val="tx1"/>
                          </a:solidFill>
                          <a:latin typeface="Arial" panose="020B0604020202020204" pitchFamily="34" charset="0"/>
                          <a:cs typeface="Arial" panose="020B0604020202020204" pitchFamily="34" charset="0"/>
                        </a:rPr>
                        <a:t> ONE</a:t>
                      </a:r>
                      <a:r>
                        <a:rPr lang="es-CO" sz="1400" b="1" baseline="0" dirty="0" smtClean="0">
                          <a:solidFill>
                            <a:schemeClr val="tx1"/>
                          </a:solidFill>
                          <a:latin typeface="Arial" panose="020B0604020202020204" pitchFamily="34" charset="0"/>
                          <a:cs typeface="Arial" panose="020B0604020202020204" pitchFamily="34" charset="0"/>
                        </a:rPr>
                        <a:t> </a:t>
                      </a:r>
                      <a:endParaRPr lang="es-CO" sz="1400" b="1" dirty="0">
                        <a:solidFill>
                          <a:schemeClr val="tx1"/>
                        </a:solidFill>
                        <a:latin typeface="Arial" panose="020B0604020202020204" pitchFamily="34" charset="0"/>
                        <a:cs typeface="Arial" panose="020B0604020202020204" pitchFamily="34" charset="0"/>
                      </a:endParaRPr>
                    </a:p>
                  </a:txBody>
                  <a:tcPr/>
                </a:tc>
                <a:tc>
                  <a:txBody>
                    <a:bodyPr/>
                    <a:lstStyle/>
                    <a:p>
                      <a:r>
                        <a:rPr lang="es-CO" sz="1400" b="1" dirty="0" smtClean="0">
                          <a:solidFill>
                            <a:schemeClr val="tx1"/>
                          </a:solidFill>
                          <a:latin typeface="Arial" panose="020B0604020202020204" pitchFamily="34" charset="0"/>
                          <a:cs typeface="Arial" panose="020B0604020202020204" pitchFamily="34" charset="0"/>
                        </a:rPr>
                        <a:t>TWO </a:t>
                      </a:r>
                      <a:endParaRPr lang="es-CO" sz="1400" b="1" dirty="0">
                        <a:solidFill>
                          <a:schemeClr val="tx1"/>
                        </a:solidFill>
                        <a:latin typeface="Arial" panose="020B0604020202020204" pitchFamily="34" charset="0"/>
                        <a:cs typeface="Arial" panose="020B0604020202020204" pitchFamily="34" charset="0"/>
                      </a:endParaRPr>
                    </a:p>
                  </a:txBody>
                  <a:tcPr/>
                </a:tc>
                <a:tc>
                  <a:txBody>
                    <a:bodyPr/>
                    <a:lstStyle/>
                    <a:p>
                      <a:r>
                        <a:rPr lang="es-CO" sz="1400" b="1" dirty="0" smtClean="0">
                          <a:solidFill>
                            <a:schemeClr val="tx1"/>
                          </a:solidFill>
                          <a:latin typeface="Arial" panose="020B0604020202020204" pitchFamily="34" charset="0"/>
                          <a:cs typeface="Arial" panose="020B0604020202020204" pitchFamily="34" charset="0"/>
                        </a:rPr>
                        <a:t>THREE </a:t>
                      </a:r>
                      <a:endParaRPr lang="es-CO" sz="1400" b="1" dirty="0">
                        <a:solidFill>
                          <a:schemeClr val="tx1"/>
                        </a:solidFill>
                        <a:latin typeface="Arial" panose="020B0604020202020204" pitchFamily="34" charset="0"/>
                        <a:cs typeface="Arial" panose="020B0604020202020204" pitchFamily="34" charset="0"/>
                      </a:endParaRPr>
                    </a:p>
                  </a:txBody>
                  <a:tcPr/>
                </a:tc>
                <a:tc>
                  <a:txBody>
                    <a:bodyPr/>
                    <a:lstStyle/>
                    <a:p>
                      <a:r>
                        <a:rPr lang="es-CO" sz="1400" b="1" dirty="0" smtClean="0">
                          <a:solidFill>
                            <a:schemeClr val="tx1"/>
                          </a:solidFill>
                          <a:latin typeface="Arial" panose="020B0604020202020204" pitchFamily="34" charset="0"/>
                          <a:cs typeface="Arial" panose="020B0604020202020204" pitchFamily="34" charset="0"/>
                        </a:rPr>
                        <a:t>FOUR</a:t>
                      </a:r>
                      <a:r>
                        <a:rPr lang="es-CO" sz="1400" b="1" baseline="0" dirty="0" smtClean="0">
                          <a:solidFill>
                            <a:schemeClr val="tx1"/>
                          </a:solidFill>
                          <a:latin typeface="Arial" panose="020B0604020202020204" pitchFamily="34" charset="0"/>
                          <a:cs typeface="Arial" panose="020B0604020202020204" pitchFamily="34" charset="0"/>
                        </a:rPr>
                        <a:t> </a:t>
                      </a:r>
                      <a:endParaRPr lang="es-CO" sz="1400" b="1" dirty="0">
                        <a:solidFill>
                          <a:schemeClr val="tx1"/>
                        </a:solidFill>
                        <a:latin typeface="Arial" panose="020B0604020202020204" pitchFamily="34" charset="0"/>
                        <a:cs typeface="Arial" panose="020B0604020202020204" pitchFamily="34" charset="0"/>
                      </a:endParaRPr>
                    </a:p>
                  </a:txBody>
                  <a:tcPr/>
                </a:tc>
              </a:tr>
              <a:tr h="928478">
                <a:tc>
                  <a:txBody>
                    <a:bodyPr/>
                    <a:lstStyle/>
                    <a:p>
                      <a:r>
                        <a:rPr lang="es-CO" sz="1400" b="1" dirty="0" smtClean="0">
                          <a:solidFill>
                            <a:schemeClr val="tx1"/>
                          </a:solidFill>
                          <a:latin typeface="Arial" panose="020B0604020202020204" pitchFamily="34" charset="0"/>
                          <a:cs typeface="Arial" panose="020B0604020202020204" pitchFamily="34" charset="0"/>
                        </a:rPr>
                        <a:t>FIVE</a:t>
                      </a:r>
                      <a:endParaRPr lang="es-CO" sz="1400" b="1" dirty="0">
                        <a:solidFill>
                          <a:schemeClr val="tx1"/>
                        </a:solidFill>
                        <a:latin typeface="Arial" panose="020B0604020202020204" pitchFamily="34" charset="0"/>
                        <a:cs typeface="Arial" panose="020B0604020202020204" pitchFamily="34" charset="0"/>
                      </a:endParaRPr>
                    </a:p>
                  </a:txBody>
                  <a:tcPr/>
                </a:tc>
                <a:tc>
                  <a:txBody>
                    <a:bodyPr/>
                    <a:lstStyle/>
                    <a:p>
                      <a:r>
                        <a:rPr lang="es-CO" sz="1400" b="1" dirty="0" smtClean="0">
                          <a:solidFill>
                            <a:schemeClr val="tx1"/>
                          </a:solidFill>
                          <a:latin typeface="Arial" panose="020B0604020202020204" pitchFamily="34" charset="0"/>
                          <a:cs typeface="Arial" panose="020B0604020202020204" pitchFamily="34" charset="0"/>
                        </a:rPr>
                        <a:t>SIX</a:t>
                      </a:r>
                      <a:endParaRPr lang="es-CO" sz="1400" b="1" dirty="0">
                        <a:solidFill>
                          <a:schemeClr val="tx1"/>
                        </a:solidFill>
                        <a:latin typeface="Arial" panose="020B0604020202020204" pitchFamily="34" charset="0"/>
                        <a:cs typeface="Arial" panose="020B0604020202020204" pitchFamily="34" charset="0"/>
                      </a:endParaRPr>
                    </a:p>
                  </a:txBody>
                  <a:tcPr/>
                </a:tc>
                <a:tc>
                  <a:txBody>
                    <a:bodyPr/>
                    <a:lstStyle/>
                    <a:p>
                      <a:r>
                        <a:rPr lang="es-CO" sz="1400" b="1" dirty="0" smtClean="0">
                          <a:solidFill>
                            <a:schemeClr val="tx1"/>
                          </a:solidFill>
                          <a:latin typeface="Arial" panose="020B0604020202020204" pitchFamily="34" charset="0"/>
                          <a:cs typeface="Arial" panose="020B0604020202020204" pitchFamily="34" charset="0"/>
                        </a:rPr>
                        <a:t>SEVEN</a:t>
                      </a:r>
                      <a:endParaRPr lang="es-CO" sz="1400" b="1" dirty="0">
                        <a:solidFill>
                          <a:schemeClr val="tx1"/>
                        </a:solidFill>
                        <a:latin typeface="Arial" panose="020B0604020202020204" pitchFamily="34" charset="0"/>
                        <a:cs typeface="Arial" panose="020B0604020202020204" pitchFamily="34" charset="0"/>
                      </a:endParaRPr>
                    </a:p>
                  </a:txBody>
                  <a:tcPr/>
                </a:tc>
                <a:tc>
                  <a:txBody>
                    <a:bodyPr/>
                    <a:lstStyle/>
                    <a:p>
                      <a:r>
                        <a:rPr lang="es-CO" sz="1400" b="1" dirty="0" smtClean="0">
                          <a:solidFill>
                            <a:schemeClr val="tx1"/>
                          </a:solidFill>
                          <a:latin typeface="Arial" panose="020B0604020202020204" pitchFamily="34" charset="0"/>
                          <a:cs typeface="Arial" panose="020B0604020202020204" pitchFamily="34" charset="0"/>
                        </a:rPr>
                        <a:t>EIGHT</a:t>
                      </a:r>
                      <a:endParaRPr lang="es-CO" sz="1400" b="1" dirty="0">
                        <a:solidFill>
                          <a:schemeClr val="tx1"/>
                        </a:solidFill>
                        <a:latin typeface="Arial" panose="020B0604020202020204" pitchFamily="34" charset="0"/>
                        <a:cs typeface="Arial" panose="020B0604020202020204" pitchFamily="34" charset="0"/>
                      </a:endParaRPr>
                    </a:p>
                  </a:txBody>
                  <a:tcPr/>
                </a:tc>
                <a:tc>
                  <a:txBody>
                    <a:bodyPr/>
                    <a:lstStyle/>
                    <a:p>
                      <a:r>
                        <a:rPr lang="es-CO" sz="1400" b="1" dirty="0" smtClean="0">
                          <a:solidFill>
                            <a:schemeClr val="tx1"/>
                          </a:solidFill>
                          <a:latin typeface="Arial" panose="020B0604020202020204" pitchFamily="34" charset="0"/>
                          <a:cs typeface="Arial" panose="020B0604020202020204" pitchFamily="34" charset="0"/>
                        </a:rPr>
                        <a:t>NINE</a:t>
                      </a:r>
                      <a:endParaRPr lang="es-CO" sz="1400" b="1" dirty="0">
                        <a:solidFill>
                          <a:schemeClr val="tx1"/>
                        </a:solidFill>
                        <a:latin typeface="Arial" panose="020B0604020202020204" pitchFamily="34" charset="0"/>
                        <a:cs typeface="Arial" panose="020B0604020202020204" pitchFamily="34" charset="0"/>
                      </a:endParaRPr>
                    </a:p>
                  </a:txBody>
                  <a:tcPr/>
                </a:tc>
                <a:tc>
                  <a:txBody>
                    <a:bodyPr/>
                    <a:lstStyle/>
                    <a:p>
                      <a:r>
                        <a:rPr lang="es-CO" sz="1400" b="1" dirty="0" smtClean="0">
                          <a:solidFill>
                            <a:schemeClr val="tx1"/>
                          </a:solidFill>
                          <a:latin typeface="Arial" panose="020B0604020202020204" pitchFamily="34" charset="0"/>
                          <a:cs typeface="Arial" panose="020B0604020202020204" pitchFamily="34" charset="0"/>
                        </a:rPr>
                        <a:t>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O" sz="1400" b="1" dirty="0" smtClean="0">
                        <a:solidFill>
                          <a:srgbClr val="7030A0"/>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CO" sz="1400" b="1" dirty="0" smtClean="0">
                          <a:solidFill>
                            <a:srgbClr val="7030A0"/>
                          </a:solidFill>
                          <a:latin typeface="Arial" panose="020B0604020202020204" pitchFamily="34" charset="0"/>
                          <a:cs typeface="Arial" panose="020B0604020202020204" pitchFamily="34" charset="0"/>
                        </a:rPr>
                        <a:t>FLOWER</a:t>
                      </a:r>
                      <a:r>
                        <a:rPr lang="es-CO" sz="1400" b="1" baseline="0" dirty="0" smtClean="0">
                          <a:solidFill>
                            <a:srgbClr val="7030A0"/>
                          </a:solidFill>
                          <a:latin typeface="Arial" pitchFamily="34" charset="0"/>
                          <a:cs typeface="Arial" pitchFamily="34" charset="0"/>
                        </a:rPr>
                        <a:t> PARADE</a:t>
                      </a:r>
                      <a:endParaRPr lang="es-CO" sz="1400" b="1" dirty="0" smtClean="0">
                        <a:solidFill>
                          <a:srgbClr val="7030A0"/>
                        </a:solidFill>
                        <a:latin typeface="Arial" pitchFamily="34" charset="0"/>
                        <a:cs typeface="Arial" pitchFamily="34" charset="0"/>
                      </a:endParaRPr>
                    </a:p>
                    <a:p>
                      <a:endParaRPr lang="es-CO" sz="1400" b="1" dirty="0">
                        <a:solidFill>
                          <a:schemeClr val="tx1"/>
                        </a:solidFill>
                        <a:latin typeface="Arial" panose="020B0604020202020204" pitchFamily="34" charset="0"/>
                        <a:cs typeface="Arial" panose="020B0604020202020204" pitchFamily="34" charset="0"/>
                      </a:endParaRPr>
                    </a:p>
                  </a:txBody>
                  <a:tcPr/>
                </a:tc>
                <a:tc>
                  <a:txBody>
                    <a:bodyPr/>
                    <a:lstStyle/>
                    <a:p>
                      <a:r>
                        <a:rPr lang="es-CO" sz="1400" b="1" dirty="0" smtClean="0">
                          <a:solidFill>
                            <a:schemeClr val="tx1"/>
                          </a:solidFill>
                          <a:latin typeface="Arial" panose="020B0604020202020204" pitchFamily="34" charset="0"/>
                          <a:cs typeface="Arial" panose="020B0604020202020204" pitchFamily="34" charset="0"/>
                        </a:rPr>
                        <a:t>ELEVEN</a:t>
                      </a:r>
                    </a:p>
                    <a:p>
                      <a:endParaRPr lang="en-US" sz="1400" b="1" dirty="0" smtClean="0">
                        <a:solidFill>
                          <a:srgbClr val="7030A0"/>
                        </a:solidFill>
                        <a:latin typeface="Arial" panose="020B0604020202020204" pitchFamily="34" charset="0"/>
                        <a:cs typeface="Arial" panose="020B0604020202020204" pitchFamily="34" charset="0"/>
                      </a:endParaRPr>
                    </a:p>
                    <a:p>
                      <a:r>
                        <a:rPr lang="en-US" sz="1400" b="1" dirty="0" smtClean="0">
                          <a:solidFill>
                            <a:srgbClr val="7030A0"/>
                          </a:solidFill>
                          <a:latin typeface="Arial" panose="020B0604020202020204" pitchFamily="34" charset="0"/>
                          <a:cs typeface="Arial" panose="020B0604020202020204" pitchFamily="34" charset="0"/>
                        </a:rPr>
                        <a:t>OLD CAR</a:t>
                      </a:r>
                      <a:r>
                        <a:rPr lang="en-US" sz="1400" b="1" baseline="0" dirty="0" smtClean="0">
                          <a:solidFill>
                            <a:srgbClr val="7030A0"/>
                          </a:solidFill>
                          <a:latin typeface="Arial" panose="020B0604020202020204" pitchFamily="34" charset="0"/>
                          <a:cs typeface="Arial" panose="020B0604020202020204" pitchFamily="34" charset="0"/>
                        </a:rPr>
                        <a:t>S´ PARADE </a:t>
                      </a:r>
                      <a:endParaRPr lang="en-US" sz="1400" b="1" dirty="0" smtClean="0">
                        <a:solidFill>
                          <a:srgbClr val="7030A0"/>
                        </a:solidFill>
                        <a:latin typeface="Arial" panose="020B0604020202020204" pitchFamily="34" charset="0"/>
                        <a:cs typeface="Arial" panose="020B0604020202020204" pitchFamily="34" charset="0"/>
                      </a:endParaRPr>
                    </a:p>
                    <a:p>
                      <a:endParaRPr lang="es-CO" sz="1400" b="1" dirty="0" smtClean="0">
                        <a:solidFill>
                          <a:srgbClr val="7030A0"/>
                        </a:solidFill>
                        <a:latin typeface="Arial" panose="020B0604020202020204" pitchFamily="34" charset="0"/>
                        <a:cs typeface="Arial" panose="020B0604020202020204" pitchFamily="34" charset="0"/>
                      </a:endParaRPr>
                    </a:p>
                  </a:txBody>
                  <a:tcPr/>
                </a:tc>
              </a:tr>
              <a:tr h="554849">
                <a:tc>
                  <a:txBody>
                    <a:bodyPr/>
                    <a:lstStyle/>
                    <a:p>
                      <a:r>
                        <a:rPr lang="es-CO" sz="1400" b="1" dirty="0" smtClean="0">
                          <a:solidFill>
                            <a:schemeClr val="tx1"/>
                          </a:solidFill>
                          <a:latin typeface="Arial" panose="020B0604020202020204" pitchFamily="34" charset="0"/>
                          <a:cs typeface="Arial" panose="020B0604020202020204" pitchFamily="34" charset="0"/>
                        </a:rPr>
                        <a:t>TWELVE</a:t>
                      </a:r>
                      <a:endParaRPr lang="es-CO" sz="1400" b="1" dirty="0">
                        <a:solidFill>
                          <a:schemeClr val="tx1"/>
                        </a:solidFill>
                        <a:latin typeface="Arial" panose="020B0604020202020204" pitchFamily="34" charset="0"/>
                        <a:cs typeface="Arial" panose="020B0604020202020204" pitchFamily="34" charset="0"/>
                      </a:endParaRPr>
                    </a:p>
                  </a:txBody>
                  <a:tcPr/>
                </a:tc>
                <a:tc>
                  <a:txBody>
                    <a:bodyPr/>
                    <a:lstStyle/>
                    <a:p>
                      <a:r>
                        <a:rPr lang="es-CO" sz="1400" b="1" dirty="0" smtClean="0">
                          <a:solidFill>
                            <a:schemeClr val="tx1"/>
                          </a:solidFill>
                          <a:latin typeface="Arial" panose="020B0604020202020204" pitchFamily="34" charset="0"/>
                          <a:cs typeface="Arial" panose="020B0604020202020204" pitchFamily="34" charset="0"/>
                        </a:rPr>
                        <a:t>THIRTEEN</a:t>
                      </a:r>
                      <a:endParaRPr lang="es-CO" sz="1400" b="1" dirty="0">
                        <a:solidFill>
                          <a:schemeClr val="tx1"/>
                        </a:solidFill>
                        <a:latin typeface="Arial" panose="020B0604020202020204" pitchFamily="34" charset="0"/>
                        <a:cs typeface="Arial" panose="020B0604020202020204" pitchFamily="34" charset="0"/>
                      </a:endParaRPr>
                    </a:p>
                  </a:txBody>
                  <a:tcPr/>
                </a:tc>
                <a:tc>
                  <a:txBody>
                    <a:bodyPr/>
                    <a:lstStyle/>
                    <a:p>
                      <a:r>
                        <a:rPr lang="es-CO" sz="1400" b="1" dirty="0" smtClean="0">
                          <a:solidFill>
                            <a:schemeClr val="tx1"/>
                          </a:solidFill>
                          <a:latin typeface="Arial" panose="020B0604020202020204" pitchFamily="34" charset="0"/>
                          <a:cs typeface="Arial" panose="020B0604020202020204" pitchFamily="34" charset="0"/>
                        </a:rPr>
                        <a:t>FOURTEEN</a:t>
                      </a:r>
                      <a:endParaRPr lang="es-CO" sz="1400" b="1" dirty="0">
                        <a:solidFill>
                          <a:schemeClr val="tx1"/>
                        </a:solidFill>
                        <a:latin typeface="Arial" panose="020B0604020202020204" pitchFamily="34" charset="0"/>
                        <a:cs typeface="Arial" panose="020B0604020202020204" pitchFamily="34" charset="0"/>
                      </a:endParaRPr>
                    </a:p>
                  </a:txBody>
                  <a:tcPr/>
                </a:tc>
                <a:tc>
                  <a:txBody>
                    <a:bodyPr/>
                    <a:lstStyle/>
                    <a:p>
                      <a:r>
                        <a:rPr lang="es-CO" sz="1400" b="1" dirty="0" smtClean="0">
                          <a:solidFill>
                            <a:schemeClr val="tx1"/>
                          </a:solidFill>
                          <a:latin typeface="Arial" panose="020B0604020202020204" pitchFamily="34" charset="0"/>
                          <a:cs typeface="Arial" panose="020B0604020202020204" pitchFamily="34" charset="0"/>
                        </a:rPr>
                        <a:t>FIFTEEN</a:t>
                      </a:r>
                      <a:endParaRPr lang="es-CO" sz="1400" b="1" dirty="0">
                        <a:solidFill>
                          <a:schemeClr val="tx1"/>
                        </a:solidFill>
                        <a:latin typeface="Arial" panose="020B0604020202020204" pitchFamily="34" charset="0"/>
                        <a:cs typeface="Arial" panose="020B0604020202020204" pitchFamily="34" charset="0"/>
                      </a:endParaRPr>
                    </a:p>
                  </a:txBody>
                  <a:tcPr/>
                </a:tc>
                <a:tc>
                  <a:txBody>
                    <a:bodyPr/>
                    <a:lstStyle/>
                    <a:p>
                      <a:r>
                        <a:rPr lang="es-CO" sz="1400" b="1" dirty="0" smtClean="0">
                          <a:solidFill>
                            <a:schemeClr val="tx1"/>
                          </a:solidFill>
                          <a:latin typeface="Arial" panose="020B0604020202020204" pitchFamily="34" charset="0"/>
                          <a:cs typeface="Arial" panose="020B0604020202020204" pitchFamily="34" charset="0"/>
                        </a:rPr>
                        <a:t>SIXTEEN</a:t>
                      </a:r>
                      <a:endParaRPr lang="es-CO" sz="1400" b="1" dirty="0">
                        <a:solidFill>
                          <a:schemeClr val="tx1"/>
                        </a:solidFill>
                        <a:latin typeface="Arial" panose="020B0604020202020204" pitchFamily="34" charset="0"/>
                        <a:cs typeface="Arial" panose="020B0604020202020204" pitchFamily="34" charset="0"/>
                      </a:endParaRPr>
                    </a:p>
                  </a:txBody>
                  <a:tcPr/>
                </a:tc>
                <a:tc>
                  <a:txBody>
                    <a:bodyPr/>
                    <a:lstStyle/>
                    <a:p>
                      <a:r>
                        <a:rPr lang="es-CO" sz="1400" b="1" dirty="0" smtClean="0">
                          <a:solidFill>
                            <a:schemeClr val="tx1"/>
                          </a:solidFill>
                          <a:latin typeface="Arial" panose="020B0604020202020204" pitchFamily="34" charset="0"/>
                          <a:cs typeface="Arial" panose="020B0604020202020204" pitchFamily="34" charset="0"/>
                        </a:rPr>
                        <a:t>SEVENTEEN</a:t>
                      </a:r>
                      <a:endParaRPr lang="es-CO" sz="1400" b="1" dirty="0">
                        <a:solidFill>
                          <a:schemeClr val="tx1"/>
                        </a:solidFill>
                        <a:latin typeface="Arial" panose="020B0604020202020204" pitchFamily="34" charset="0"/>
                        <a:cs typeface="Arial" panose="020B0604020202020204" pitchFamily="34" charset="0"/>
                      </a:endParaRPr>
                    </a:p>
                  </a:txBody>
                  <a:tcPr/>
                </a:tc>
                <a:tc>
                  <a:txBody>
                    <a:bodyPr/>
                    <a:lstStyle/>
                    <a:p>
                      <a:r>
                        <a:rPr lang="es-CO" sz="1400" b="1" dirty="0" smtClean="0">
                          <a:solidFill>
                            <a:schemeClr val="tx1"/>
                          </a:solidFill>
                          <a:latin typeface="Arial" panose="020B0604020202020204" pitchFamily="34" charset="0"/>
                          <a:cs typeface="Arial" panose="020B0604020202020204" pitchFamily="34" charset="0"/>
                        </a:rPr>
                        <a:t>EIGHTEEN</a:t>
                      </a:r>
                      <a:endParaRPr lang="es-CO" sz="1400" b="1" dirty="0">
                        <a:solidFill>
                          <a:schemeClr val="tx1"/>
                        </a:solidFill>
                        <a:latin typeface="Arial" panose="020B0604020202020204" pitchFamily="34" charset="0"/>
                        <a:cs typeface="Arial" panose="020B0604020202020204" pitchFamily="34" charset="0"/>
                      </a:endParaRPr>
                    </a:p>
                  </a:txBody>
                  <a:tcPr/>
                </a:tc>
              </a:tr>
              <a:tr h="791329">
                <a:tc>
                  <a:txBody>
                    <a:bodyPr/>
                    <a:lstStyle/>
                    <a:p>
                      <a:r>
                        <a:rPr lang="es-CO" sz="1400" b="1" dirty="0" smtClean="0">
                          <a:solidFill>
                            <a:schemeClr val="tx1"/>
                          </a:solidFill>
                          <a:latin typeface="Arial" panose="020B0604020202020204" pitchFamily="34" charset="0"/>
                          <a:cs typeface="Arial" panose="020B0604020202020204" pitchFamily="34" charset="0"/>
                        </a:rPr>
                        <a:t>NINETEEN</a:t>
                      </a:r>
                      <a:endParaRPr lang="es-CO" sz="1400" b="1" dirty="0">
                        <a:solidFill>
                          <a:schemeClr val="tx1"/>
                        </a:solidFill>
                        <a:latin typeface="Arial" panose="020B0604020202020204" pitchFamily="34" charset="0"/>
                        <a:cs typeface="Arial" panose="020B0604020202020204" pitchFamily="34" charset="0"/>
                      </a:endParaRPr>
                    </a:p>
                  </a:txBody>
                  <a:tcPr/>
                </a:tc>
                <a:tc>
                  <a:txBody>
                    <a:bodyPr/>
                    <a:lstStyle/>
                    <a:p>
                      <a:r>
                        <a:rPr lang="es-CO" sz="1400" b="1" dirty="0" smtClean="0">
                          <a:solidFill>
                            <a:schemeClr val="tx1"/>
                          </a:solidFill>
                          <a:latin typeface="Arial" panose="020B0604020202020204" pitchFamily="34" charset="0"/>
                          <a:cs typeface="Arial" panose="020B0604020202020204" pitchFamily="34" charset="0"/>
                        </a:rPr>
                        <a:t>TWENTY</a:t>
                      </a:r>
                      <a:endParaRPr lang="es-CO" sz="1400" b="1" dirty="0">
                        <a:solidFill>
                          <a:schemeClr val="tx1"/>
                        </a:solidFill>
                        <a:latin typeface="Arial" panose="020B0604020202020204" pitchFamily="34" charset="0"/>
                        <a:cs typeface="Arial" panose="020B0604020202020204" pitchFamily="34" charset="0"/>
                      </a:endParaRPr>
                    </a:p>
                  </a:txBody>
                  <a:tcPr/>
                </a:tc>
                <a:tc>
                  <a:txBody>
                    <a:bodyPr/>
                    <a:lstStyle/>
                    <a:p>
                      <a:r>
                        <a:rPr lang="es-CO" sz="1400" b="1" dirty="0" smtClean="0">
                          <a:solidFill>
                            <a:schemeClr val="tx1"/>
                          </a:solidFill>
                          <a:latin typeface="Arial" panose="020B0604020202020204" pitchFamily="34" charset="0"/>
                          <a:cs typeface="Arial" panose="020B0604020202020204" pitchFamily="34" charset="0"/>
                        </a:rPr>
                        <a:t>TWENTY ONE </a:t>
                      </a:r>
                      <a:endParaRPr lang="es-CO" sz="1400" b="1" dirty="0">
                        <a:solidFill>
                          <a:schemeClr val="tx1"/>
                        </a:solidFill>
                        <a:latin typeface="Arial" panose="020B0604020202020204" pitchFamily="34" charset="0"/>
                        <a:cs typeface="Arial" panose="020B0604020202020204" pitchFamily="34" charset="0"/>
                      </a:endParaRPr>
                    </a:p>
                  </a:txBody>
                  <a:tcPr/>
                </a:tc>
                <a:tc>
                  <a:txBody>
                    <a:bodyPr/>
                    <a:lstStyle/>
                    <a:p>
                      <a:r>
                        <a:rPr lang="es-CO" sz="1400" b="1" dirty="0" smtClean="0">
                          <a:solidFill>
                            <a:schemeClr val="tx1"/>
                          </a:solidFill>
                          <a:latin typeface="Arial" panose="020B0604020202020204" pitchFamily="34" charset="0"/>
                          <a:cs typeface="Arial" panose="020B0604020202020204" pitchFamily="34" charset="0"/>
                        </a:rPr>
                        <a:t>TWENTY -TWO </a:t>
                      </a:r>
                      <a:endParaRPr lang="es-CO" sz="1400" b="1" dirty="0">
                        <a:solidFill>
                          <a:schemeClr val="tx1"/>
                        </a:solidFill>
                        <a:latin typeface="Arial" panose="020B0604020202020204" pitchFamily="34" charset="0"/>
                        <a:cs typeface="Arial" panose="020B0604020202020204" pitchFamily="34" charset="0"/>
                      </a:endParaRPr>
                    </a:p>
                  </a:txBody>
                  <a:tcPr/>
                </a:tc>
                <a:tc>
                  <a:txBody>
                    <a:bodyPr/>
                    <a:lstStyle/>
                    <a:p>
                      <a:r>
                        <a:rPr lang="es-CO" sz="1400" b="1" dirty="0" smtClean="0">
                          <a:solidFill>
                            <a:schemeClr val="tx1"/>
                          </a:solidFill>
                          <a:latin typeface="Arial" panose="020B0604020202020204" pitchFamily="34" charset="0"/>
                          <a:cs typeface="Arial" panose="020B0604020202020204" pitchFamily="34" charset="0"/>
                        </a:rPr>
                        <a:t>TWENTY -THREE</a:t>
                      </a:r>
                      <a:endParaRPr lang="es-CO" sz="1400" b="1" dirty="0">
                        <a:solidFill>
                          <a:schemeClr val="tx1"/>
                        </a:solidFill>
                        <a:latin typeface="Arial" panose="020B0604020202020204" pitchFamily="34" charset="0"/>
                        <a:cs typeface="Arial" panose="020B0604020202020204" pitchFamily="34" charset="0"/>
                      </a:endParaRPr>
                    </a:p>
                  </a:txBody>
                  <a:tcPr/>
                </a:tc>
                <a:tc>
                  <a:txBody>
                    <a:bodyPr/>
                    <a:lstStyle/>
                    <a:p>
                      <a:r>
                        <a:rPr lang="es-CO" sz="1400" b="1" dirty="0" smtClean="0">
                          <a:solidFill>
                            <a:schemeClr val="tx1"/>
                          </a:solidFill>
                          <a:latin typeface="Arial" panose="020B0604020202020204" pitchFamily="34" charset="0"/>
                          <a:cs typeface="Arial" panose="020B0604020202020204" pitchFamily="34" charset="0"/>
                        </a:rPr>
                        <a:t>TWENTY -FOUR</a:t>
                      </a:r>
                      <a:r>
                        <a:rPr lang="es-CO" sz="1400" b="1" baseline="0" dirty="0" smtClean="0">
                          <a:solidFill>
                            <a:schemeClr val="tx1"/>
                          </a:solidFill>
                          <a:latin typeface="Arial" panose="020B0604020202020204" pitchFamily="34" charset="0"/>
                          <a:cs typeface="Arial" panose="020B0604020202020204" pitchFamily="34" charset="0"/>
                        </a:rPr>
                        <a:t> </a:t>
                      </a:r>
                      <a:endParaRPr lang="es-CO" sz="1400" b="1" dirty="0">
                        <a:solidFill>
                          <a:schemeClr val="tx1"/>
                        </a:solidFill>
                        <a:latin typeface="Arial" panose="020B0604020202020204" pitchFamily="34" charset="0"/>
                        <a:cs typeface="Arial" panose="020B0604020202020204" pitchFamily="34" charset="0"/>
                      </a:endParaRPr>
                    </a:p>
                  </a:txBody>
                  <a:tcPr/>
                </a:tc>
                <a:tc>
                  <a:txBody>
                    <a:bodyPr/>
                    <a:lstStyle/>
                    <a:p>
                      <a:r>
                        <a:rPr lang="es-CO" sz="1400" b="1" dirty="0" smtClean="0">
                          <a:solidFill>
                            <a:schemeClr val="tx1"/>
                          </a:solidFill>
                          <a:latin typeface="Arial" panose="020B0604020202020204" pitchFamily="34" charset="0"/>
                          <a:cs typeface="Arial" panose="020B0604020202020204" pitchFamily="34" charset="0"/>
                        </a:rPr>
                        <a:t>TWENTY -FIVE</a:t>
                      </a:r>
                      <a:r>
                        <a:rPr lang="es-CO" sz="1400" b="1" baseline="0" dirty="0" smtClean="0">
                          <a:solidFill>
                            <a:schemeClr val="tx1"/>
                          </a:solidFill>
                          <a:latin typeface="Arial" panose="020B0604020202020204" pitchFamily="34" charset="0"/>
                          <a:cs typeface="Arial" panose="020B0604020202020204" pitchFamily="34" charset="0"/>
                        </a:rPr>
                        <a:t> </a:t>
                      </a:r>
                      <a:endParaRPr lang="es-CO" sz="1400" b="1" dirty="0">
                        <a:solidFill>
                          <a:schemeClr val="tx1"/>
                        </a:solidFill>
                        <a:latin typeface="Arial" panose="020B0604020202020204" pitchFamily="34" charset="0"/>
                        <a:cs typeface="Arial" panose="020B0604020202020204" pitchFamily="34" charset="0"/>
                      </a:endParaRPr>
                    </a:p>
                  </a:txBody>
                  <a:tcPr/>
                </a:tc>
              </a:tr>
              <a:tr h="1600802">
                <a:tc>
                  <a:txBody>
                    <a:bodyPr/>
                    <a:lstStyle/>
                    <a:p>
                      <a:r>
                        <a:rPr lang="es-CO" sz="1400" b="1" dirty="0" smtClean="0">
                          <a:solidFill>
                            <a:schemeClr val="tx1"/>
                          </a:solidFill>
                          <a:latin typeface="Arial" panose="020B0604020202020204" pitchFamily="34" charset="0"/>
                          <a:cs typeface="Arial" panose="020B0604020202020204" pitchFamily="34" charset="0"/>
                        </a:rPr>
                        <a:t>TWENTY</a:t>
                      </a:r>
                      <a:r>
                        <a:rPr lang="es-CO" sz="1400" b="1" baseline="0" dirty="0" smtClean="0">
                          <a:solidFill>
                            <a:schemeClr val="tx1"/>
                          </a:solidFill>
                          <a:latin typeface="Arial" panose="020B0604020202020204" pitchFamily="34" charset="0"/>
                          <a:cs typeface="Arial" panose="020B0604020202020204" pitchFamily="34" charset="0"/>
                        </a:rPr>
                        <a:t> -SIX </a:t>
                      </a:r>
                      <a:endParaRPr lang="es-CO" sz="1400" b="1" dirty="0">
                        <a:solidFill>
                          <a:schemeClr val="tx1"/>
                        </a:solidFill>
                        <a:latin typeface="Arial" panose="020B0604020202020204" pitchFamily="34" charset="0"/>
                        <a:cs typeface="Arial" panose="020B0604020202020204" pitchFamily="34" charset="0"/>
                      </a:endParaRPr>
                    </a:p>
                  </a:txBody>
                  <a:tcPr/>
                </a:tc>
                <a:tc>
                  <a:txBody>
                    <a:bodyPr/>
                    <a:lstStyle/>
                    <a:p>
                      <a:r>
                        <a:rPr lang="es-CO" sz="1400" b="1" dirty="0" smtClean="0">
                          <a:solidFill>
                            <a:schemeClr val="tx1"/>
                          </a:solidFill>
                          <a:latin typeface="Arial" panose="020B0604020202020204" pitchFamily="34" charset="0"/>
                          <a:cs typeface="Arial" panose="020B0604020202020204" pitchFamily="34" charset="0"/>
                        </a:rPr>
                        <a:t>WENTY-</a:t>
                      </a:r>
                      <a:r>
                        <a:rPr lang="es-CO" sz="1400" b="1" baseline="0" dirty="0" smtClean="0">
                          <a:solidFill>
                            <a:schemeClr val="tx1"/>
                          </a:solidFill>
                          <a:latin typeface="Arial" panose="020B0604020202020204" pitchFamily="34" charset="0"/>
                          <a:cs typeface="Arial" panose="020B0604020202020204" pitchFamily="34" charset="0"/>
                        </a:rPr>
                        <a:t> SEVEN</a:t>
                      </a:r>
                      <a:endParaRPr lang="es-CO" sz="1400" b="1" dirty="0">
                        <a:solidFill>
                          <a:schemeClr val="tx1"/>
                        </a:solidFill>
                        <a:latin typeface="Arial" panose="020B0604020202020204" pitchFamily="34" charset="0"/>
                        <a:cs typeface="Arial" panose="020B0604020202020204" pitchFamily="34" charset="0"/>
                      </a:endParaRPr>
                    </a:p>
                  </a:txBody>
                  <a:tcPr/>
                </a:tc>
                <a:tc>
                  <a:txBody>
                    <a:bodyPr/>
                    <a:lstStyle/>
                    <a:p>
                      <a:r>
                        <a:rPr lang="es-CO" sz="1400" b="1" dirty="0" smtClean="0">
                          <a:solidFill>
                            <a:schemeClr val="tx1"/>
                          </a:solidFill>
                          <a:latin typeface="Arial" panose="020B0604020202020204" pitchFamily="34" charset="0"/>
                          <a:cs typeface="Arial" panose="020B0604020202020204" pitchFamily="34" charset="0"/>
                        </a:rPr>
                        <a:t>TWENTY</a:t>
                      </a:r>
                      <a:r>
                        <a:rPr lang="es-CO" sz="1400" b="1" baseline="0" dirty="0" smtClean="0">
                          <a:solidFill>
                            <a:schemeClr val="tx1"/>
                          </a:solidFill>
                          <a:latin typeface="Arial" panose="020B0604020202020204" pitchFamily="34" charset="0"/>
                          <a:cs typeface="Arial" panose="020B0604020202020204" pitchFamily="34" charset="0"/>
                        </a:rPr>
                        <a:t> -EIGHT </a:t>
                      </a:r>
                      <a:endParaRPr lang="es-CO" sz="1400" b="1" dirty="0">
                        <a:solidFill>
                          <a:schemeClr val="tx1"/>
                        </a:solidFill>
                        <a:latin typeface="Arial" panose="020B0604020202020204" pitchFamily="34" charset="0"/>
                        <a:cs typeface="Arial" panose="020B0604020202020204" pitchFamily="34" charset="0"/>
                      </a:endParaRPr>
                    </a:p>
                  </a:txBody>
                  <a:tcPr/>
                </a:tc>
                <a:tc>
                  <a:txBody>
                    <a:bodyPr/>
                    <a:lstStyle/>
                    <a:p>
                      <a:r>
                        <a:rPr lang="es-CO" sz="1400" b="1" dirty="0" smtClean="0">
                          <a:solidFill>
                            <a:schemeClr val="tx1"/>
                          </a:solidFill>
                          <a:latin typeface="Arial" panose="020B0604020202020204" pitchFamily="34" charset="0"/>
                          <a:cs typeface="Arial" panose="020B0604020202020204" pitchFamily="34" charset="0"/>
                        </a:rPr>
                        <a:t>TWENTY –</a:t>
                      </a:r>
                      <a:r>
                        <a:rPr lang="es-CO" sz="1400" b="1" baseline="0" dirty="0" smtClean="0">
                          <a:solidFill>
                            <a:schemeClr val="tx1"/>
                          </a:solidFill>
                          <a:latin typeface="Arial" panose="020B0604020202020204" pitchFamily="34" charset="0"/>
                          <a:cs typeface="Arial" panose="020B0604020202020204" pitchFamily="34" charset="0"/>
                        </a:rPr>
                        <a:t> NINE </a:t>
                      </a:r>
                      <a:endParaRPr lang="es-CO" sz="1400" b="1" dirty="0">
                        <a:solidFill>
                          <a:schemeClr val="tx1"/>
                        </a:solidFill>
                        <a:latin typeface="Arial" panose="020B0604020202020204" pitchFamily="34" charset="0"/>
                        <a:cs typeface="Arial" panose="020B0604020202020204" pitchFamily="34" charset="0"/>
                      </a:endParaRPr>
                    </a:p>
                  </a:txBody>
                  <a:tcPr/>
                </a:tc>
                <a:tc>
                  <a:txBody>
                    <a:bodyPr/>
                    <a:lstStyle/>
                    <a:p>
                      <a:r>
                        <a:rPr lang="es-CO" sz="1400" b="1" dirty="0" smtClean="0">
                          <a:solidFill>
                            <a:schemeClr val="tx1"/>
                          </a:solidFill>
                          <a:latin typeface="Arial" panose="020B0604020202020204" pitchFamily="34" charset="0"/>
                          <a:cs typeface="Arial" panose="020B0604020202020204" pitchFamily="34" charset="0"/>
                        </a:rPr>
                        <a:t>THIRTY</a:t>
                      </a:r>
                      <a:endParaRPr lang="es-CO" sz="1400" b="1" dirty="0">
                        <a:solidFill>
                          <a:schemeClr val="tx1"/>
                        </a:solidFill>
                        <a:latin typeface="Arial" panose="020B0604020202020204" pitchFamily="34" charset="0"/>
                        <a:cs typeface="Arial" panose="020B0604020202020204" pitchFamily="34" charset="0"/>
                      </a:endParaRPr>
                    </a:p>
                  </a:txBody>
                  <a:tcPr/>
                </a:tc>
                <a:tc>
                  <a:txBody>
                    <a:bodyPr/>
                    <a:lstStyle/>
                    <a:p>
                      <a:r>
                        <a:rPr lang="es-CO" sz="1400" b="1" dirty="0" smtClean="0">
                          <a:solidFill>
                            <a:schemeClr val="tx1"/>
                          </a:solidFill>
                          <a:latin typeface="Arial" panose="020B0604020202020204" pitchFamily="34" charset="0"/>
                          <a:cs typeface="Arial" panose="020B0604020202020204" pitchFamily="34" charset="0"/>
                        </a:rPr>
                        <a:t>THIRTY</a:t>
                      </a:r>
                      <a:r>
                        <a:rPr lang="es-CO" sz="1400" b="1" baseline="0" dirty="0" smtClean="0">
                          <a:solidFill>
                            <a:schemeClr val="tx1"/>
                          </a:solidFill>
                          <a:latin typeface="Arial" panose="020B0604020202020204" pitchFamily="34" charset="0"/>
                          <a:cs typeface="Arial" panose="020B0604020202020204" pitchFamily="34" charset="0"/>
                        </a:rPr>
                        <a:t> – ONE</a:t>
                      </a:r>
                    </a:p>
                    <a:p>
                      <a:r>
                        <a:rPr lang="es-CO" sz="1400" b="1" baseline="0" dirty="0" smtClean="0">
                          <a:solidFill>
                            <a:schemeClr val="tx1"/>
                          </a:solidFill>
                          <a:latin typeface="Arial" panose="020B0604020202020204" pitchFamily="34" charset="0"/>
                          <a:cs typeface="Arial" panose="020B0604020202020204" pitchFamily="34" charset="0"/>
                        </a:rPr>
                        <a:t>AZULEJO </a:t>
                      </a:r>
                    </a:p>
                    <a:p>
                      <a:r>
                        <a:rPr lang="es-CO" sz="1400" b="1" baseline="0" dirty="0" smtClean="0">
                          <a:solidFill>
                            <a:srgbClr val="7030A0"/>
                          </a:solidFill>
                          <a:latin typeface="Arial" panose="020B0604020202020204" pitchFamily="34" charset="0"/>
                          <a:cs typeface="Arial" panose="020B0604020202020204" pitchFamily="34" charset="0"/>
                        </a:rPr>
                        <a:t>IS A LARGE BIRD.IT  IS NATIVE .IT CAN LIVE INTO THE FOREST OR  IN  OUR CITY .ITS  DIET IS  SEEDS , DRY FRUITS  AND  WOMS.</a:t>
                      </a:r>
                      <a:endParaRPr lang="es-CO" sz="1400" b="1" baseline="0" dirty="0" smtClean="0">
                        <a:solidFill>
                          <a:schemeClr val="tx1"/>
                        </a:solidFill>
                        <a:latin typeface="Arial" panose="020B0604020202020204" pitchFamily="34" charset="0"/>
                        <a:cs typeface="Arial" panose="020B0604020202020204" pitchFamily="34" charset="0"/>
                      </a:endParaRPr>
                    </a:p>
                  </a:txBody>
                  <a:tcPr/>
                </a:tc>
                <a:tc>
                  <a:txBody>
                    <a:bodyPr/>
                    <a:lstStyle/>
                    <a:p>
                      <a:endParaRPr lang="es-CO" sz="1400" b="1" dirty="0">
                        <a:solidFill>
                          <a:schemeClr val="tx1"/>
                        </a:solidFill>
                        <a:latin typeface="Arial" panose="020B0604020202020204" pitchFamily="34" charset="0"/>
                        <a:cs typeface="Arial" panose="020B0604020202020204" pitchFamily="34" charset="0"/>
                      </a:endParaRPr>
                    </a:p>
                  </a:txBody>
                  <a:tcPr/>
                </a:tc>
              </a:tr>
            </a:tbl>
          </a:graphicData>
        </a:graphic>
      </p:graphicFrame>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84677" y="149395"/>
            <a:ext cx="2461846" cy="1257374"/>
          </a:xfrm>
          <a:prstGeom prst="rect">
            <a:avLst/>
          </a:prstGeom>
        </p:spPr>
      </p:pic>
      <p:pic>
        <p:nvPicPr>
          <p:cNvPr id="7" name="Imagen 6"/>
          <p:cNvPicPr>
            <a:picLocks noChangeAspect="1"/>
          </p:cNvPicPr>
          <p:nvPr/>
        </p:nvPicPr>
        <p:blipFill>
          <a:blip r:embed="rId3" cstate="print"/>
          <a:stretch>
            <a:fillRect/>
          </a:stretch>
        </p:blipFill>
        <p:spPr>
          <a:xfrm>
            <a:off x="4082603" y="211015"/>
            <a:ext cx="4020386" cy="772040"/>
          </a:xfrm>
          <a:prstGeom prst="rect">
            <a:avLst/>
          </a:prstGeom>
        </p:spPr>
      </p:pic>
      <p:pic>
        <p:nvPicPr>
          <p:cNvPr id="9" name="Imagen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6514" y="149394"/>
            <a:ext cx="2857527" cy="1257376"/>
          </a:xfrm>
          <a:prstGeom prst="rect">
            <a:avLst/>
          </a:prstGeom>
        </p:spPr>
      </p:pic>
    </p:spTree>
    <p:extLst>
      <p:ext uri="{BB962C8B-B14F-4D97-AF65-F5344CB8AC3E}">
        <p14:creationId xmlns:p14="http://schemas.microsoft.com/office/powerpoint/2010/main" val="7739848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2257915967"/>
              </p:ext>
            </p:extLst>
          </p:nvPr>
        </p:nvGraphicFramePr>
        <p:xfrm>
          <a:off x="351692" y="0"/>
          <a:ext cx="11465169" cy="7224146"/>
        </p:xfrm>
        <a:graphic>
          <a:graphicData uri="http://schemas.openxmlformats.org/drawingml/2006/table">
            <a:tbl>
              <a:tblPr firstRow="1" bandRow="1">
                <a:tableStyleId>{7DF18680-E054-41AD-8BC1-D1AEF772440D}</a:tableStyleId>
              </a:tblPr>
              <a:tblGrid>
                <a:gridCol w="1219531"/>
                <a:gridCol w="1300766"/>
                <a:gridCol w="2511380"/>
                <a:gridCol w="1893194"/>
                <a:gridCol w="1068947"/>
                <a:gridCol w="1287887"/>
                <a:gridCol w="2183464"/>
              </a:tblGrid>
              <a:tr h="1311186">
                <a:tc>
                  <a:txBody>
                    <a:bodyPr/>
                    <a:lstStyle/>
                    <a:p>
                      <a:pPr algn="ctr"/>
                      <a:endParaRPr lang="es-CO" sz="1600" b="1" dirty="0">
                        <a:solidFill>
                          <a:schemeClr val="tx1"/>
                        </a:solidFill>
                        <a:latin typeface="Arial" panose="020B0604020202020204" pitchFamily="34" charset="0"/>
                        <a:cs typeface="Arial" panose="020B0604020202020204" pitchFamily="34" charset="0"/>
                      </a:endParaRPr>
                    </a:p>
                  </a:txBody>
                  <a:tcPr/>
                </a:tc>
                <a:tc>
                  <a:txBody>
                    <a:bodyPr/>
                    <a:lstStyle/>
                    <a:p>
                      <a:endParaRPr lang="es-CO" b="1" dirty="0"/>
                    </a:p>
                  </a:txBody>
                  <a:tcPr/>
                </a:tc>
                <a:tc>
                  <a:txBody>
                    <a:bodyPr/>
                    <a:lstStyle/>
                    <a:p>
                      <a:endParaRPr lang="es-CO" b="1" dirty="0" smtClean="0"/>
                    </a:p>
                    <a:p>
                      <a:endParaRPr lang="es-CO" b="1" dirty="0" smtClean="0"/>
                    </a:p>
                    <a:p>
                      <a:endParaRPr lang="es-CO" b="1" dirty="0" smtClean="0"/>
                    </a:p>
                    <a:p>
                      <a:endParaRPr lang="es-CO" b="1" dirty="0" smtClean="0"/>
                    </a:p>
                    <a:p>
                      <a:endParaRPr lang="es-CO" b="1" dirty="0"/>
                    </a:p>
                  </a:txBody>
                  <a:tcPr/>
                </a:tc>
                <a:tc>
                  <a:txBody>
                    <a:bodyPr/>
                    <a:lstStyle/>
                    <a:p>
                      <a:endParaRPr lang="es-CO" b="1" dirty="0" smtClean="0"/>
                    </a:p>
                    <a:p>
                      <a:endParaRPr lang="es-CO" b="1" dirty="0" smtClean="0"/>
                    </a:p>
                    <a:p>
                      <a:endParaRPr lang="es-CO" b="1" dirty="0" smtClean="0"/>
                    </a:p>
                    <a:p>
                      <a:endParaRPr lang="es-CO" b="1" dirty="0" smtClean="0"/>
                    </a:p>
                    <a:p>
                      <a:r>
                        <a:rPr lang="es-CO" sz="1600" b="1" dirty="0" smtClean="0">
                          <a:solidFill>
                            <a:srgbClr val="FFFF00"/>
                          </a:solidFill>
                          <a:latin typeface="Arial" panose="020B0604020202020204" pitchFamily="34" charset="0"/>
                          <a:cs typeface="Arial" panose="020B0604020202020204" pitchFamily="34" charset="0"/>
                        </a:rPr>
                        <a:t>FASHION MONTH</a:t>
                      </a:r>
                      <a:endParaRPr lang="es-CO" sz="1600" b="1" dirty="0">
                        <a:solidFill>
                          <a:srgbClr val="FFFF00"/>
                        </a:solidFill>
                        <a:latin typeface="Arial" panose="020B0604020202020204" pitchFamily="34" charset="0"/>
                        <a:cs typeface="Arial" panose="020B0604020202020204" pitchFamily="34" charset="0"/>
                      </a:endParaRPr>
                    </a:p>
                  </a:txBody>
                  <a:tcPr/>
                </a:tc>
                <a:tc>
                  <a:txBody>
                    <a:bodyPr/>
                    <a:lstStyle/>
                    <a:p>
                      <a:endParaRPr lang="es-CO" b="1" dirty="0"/>
                    </a:p>
                  </a:txBody>
                  <a:tcPr/>
                </a:tc>
                <a:tc>
                  <a:txBody>
                    <a:bodyPr/>
                    <a:lstStyle/>
                    <a:p>
                      <a:pPr algn="ctr"/>
                      <a:endParaRPr lang="es-CO" sz="1600" b="1" dirty="0">
                        <a:solidFill>
                          <a:schemeClr val="tx1"/>
                        </a:solidFill>
                        <a:latin typeface="Arial" panose="020B0604020202020204" pitchFamily="34" charset="0"/>
                        <a:cs typeface="Arial" panose="020B0604020202020204" pitchFamily="34" charset="0"/>
                      </a:endParaRPr>
                    </a:p>
                  </a:txBody>
                  <a:tcPr/>
                </a:tc>
                <a:tc>
                  <a:txBody>
                    <a:bodyPr/>
                    <a:lstStyle/>
                    <a:p>
                      <a:endParaRPr lang="es-CO" b="1" dirty="0"/>
                    </a:p>
                  </a:txBody>
                  <a:tcPr/>
                </a:tc>
              </a:tr>
              <a:tr h="550386">
                <a:tc>
                  <a:txBody>
                    <a:bodyPr/>
                    <a:lstStyle/>
                    <a:p>
                      <a:pPr algn="ctr"/>
                      <a:r>
                        <a:rPr lang="es-CO" sz="1600" b="1" dirty="0" smtClean="0">
                          <a:solidFill>
                            <a:schemeClr val="accent2">
                              <a:lumMod val="75000"/>
                            </a:schemeClr>
                          </a:solidFill>
                          <a:latin typeface="Arial" panose="020B0604020202020204" pitchFamily="34" charset="0"/>
                          <a:cs typeface="Arial" panose="020B0604020202020204" pitchFamily="34" charset="0"/>
                        </a:rPr>
                        <a:t>MONDAY</a:t>
                      </a:r>
                      <a:r>
                        <a:rPr lang="es-CO" sz="1600" b="1" baseline="0" dirty="0" smtClean="0">
                          <a:solidFill>
                            <a:schemeClr val="accent2">
                              <a:lumMod val="75000"/>
                            </a:schemeClr>
                          </a:solidFill>
                          <a:latin typeface="Arial" panose="020B0604020202020204" pitchFamily="34" charset="0"/>
                          <a:cs typeface="Arial" panose="020B0604020202020204" pitchFamily="34" charset="0"/>
                        </a:rPr>
                        <a:t> </a:t>
                      </a:r>
                      <a:endParaRPr lang="es-CO" sz="1600" b="1" dirty="0">
                        <a:solidFill>
                          <a:schemeClr val="accent2">
                            <a:lumMod val="75000"/>
                          </a:schemeClr>
                        </a:solidFill>
                        <a:latin typeface="Arial" panose="020B0604020202020204" pitchFamily="34" charset="0"/>
                        <a:cs typeface="Arial" panose="020B0604020202020204" pitchFamily="34" charset="0"/>
                      </a:endParaRPr>
                    </a:p>
                  </a:txBody>
                  <a:tcPr/>
                </a:tc>
                <a:tc>
                  <a:txBody>
                    <a:bodyPr/>
                    <a:lstStyle/>
                    <a:p>
                      <a:pPr algn="ctr"/>
                      <a:r>
                        <a:rPr lang="es-CO" sz="1600" b="1" dirty="0" smtClean="0">
                          <a:solidFill>
                            <a:schemeClr val="accent2">
                              <a:lumMod val="75000"/>
                            </a:schemeClr>
                          </a:solidFill>
                          <a:latin typeface="Arial" panose="020B0604020202020204" pitchFamily="34" charset="0"/>
                          <a:cs typeface="Arial" panose="020B0604020202020204" pitchFamily="34" charset="0"/>
                        </a:rPr>
                        <a:t>TUESDAY</a:t>
                      </a:r>
                      <a:r>
                        <a:rPr lang="es-CO" sz="1600" b="1" baseline="0" dirty="0" smtClean="0">
                          <a:solidFill>
                            <a:schemeClr val="accent2">
                              <a:lumMod val="75000"/>
                            </a:schemeClr>
                          </a:solidFill>
                          <a:latin typeface="Arial" panose="020B0604020202020204" pitchFamily="34" charset="0"/>
                          <a:cs typeface="Arial" panose="020B0604020202020204" pitchFamily="34" charset="0"/>
                        </a:rPr>
                        <a:t> </a:t>
                      </a:r>
                      <a:endParaRPr lang="es-CO" sz="1600" b="1" dirty="0">
                        <a:solidFill>
                          <a:schemeClr val="accent2">
                            <a:lumMod val="75000"/>
                          </a:schemeClr>
                        </a:solidFill>
                        <a:latin typeface="Arial" panose="020B0604020202020204" pitchFamily="34" charset="0"/>
                        <a:cs typeface="Arial" panose="020B0604020202020204" pitchFamily="34" charset="0"/>
                      </a:endParaRPr>
                    </a:p>
                  </a:txBody>
                  <a:tcPr/>
                </a:tc>
                <a:tc>
                  <a:txBody>
                    <a:bodyPr/>
                    <a:lstStyle/>
                    <a:p>
                      <a:pPr algn="ctr"/>
                      <a:r>
                        <a:rPr lang="es-CO" sz="1600" b="1" dirty="0" smtClean="0">
                          <a:solidFill>
                            <a:schemeClr val="accent2">
                              <a:lumMod val="75000"/>
                            </a:schemeClr>
                          </a:solidFill>
                          <a:latin typeface="Arial" panose="020B0604020202020204" pitchFamily="34" charset="0"/>
                          <a:cs typeface="Arial" panose="020B0604020202020204" pitchFamily="34" charset="0"/>
                        </a:rPr>
                        <a:t>WEDNESDAY </a:t>
                      </a:r>
                      <a:endParaRPr lang="es-CO" sz="1600" b="1" dirty="0">
                        <a:solidFill>
                          <a:schemeClr val="accent2">
                            <a:lumMod val="75000"/>
                          </a:schemeClr>
                        </a:solidFill>
                        <a:latin typeface="Arial" panose="020B0604020202020204" pitchFamily="34" charset="0"/>
                        <a:cs typeface="Arial" panose="020B0604020202020204" pitchFamily="34" charset="0"/>
                      </a:endParaRPr>
                    </a:p>
                  </a:txBody>
                  <a:tcPr/>
                </a:tc>
                <a:tc>
                  <a:txBody>
                    <a:bodyPr/>
                    <a:lstStyle/>
                    <a:p>
                      <a:pPr algn="ctr"/>
                      <a:r>
                        <a:rPr lang="es-CO" sz="1600" b="1" dirty="0" smtClean="0">
                          <a:solidFill>
                            <a:schemeClr val="accent2">
                              <a:lumMod val="75000"/>
                            </a:schemeClr>
                          </a:solidFill>
                          <a:latin typeface="Arial" panose="020B0604020202020204" pitchFamily="34" charset="0"/>
                          <a:cs typeface="Arial" panose="020B0604020202020204" pitchFamily="34" charset="0"/>
                        </a:rPr>
                        <a:t>THURSDAY</a:t>
                      </a:r>
                      <a:r>
                        <a:rPr lang="es-CO" sz="1600" b="1" baseline="0" dirty="0" smtClean="0">
                          <a:solidFill>
                            <a:schemeClr val="accent2">
                              <a:lumMod val="75000"/>
                            </a:schemeClr>
                          </a:solidFill>
                          <a:latin typeface="Arial" panose="020B0604020202020204" pitchFamily="34" charset="0"/>
                          <a:cs typeface="Arial" panose="020B0604020202020204" pitchFamily="34" charset="0"/>
                        </a:rPr>
                        <a:t> </a:t>
                      </a:r>
                      <a:endParaRPr lang="es-CO" sz="1600" b="1" dirty="0">
                        <a:solidFill>
                          <a:schemeClr val="accent2">
                            <a:lumMod val="75000"/>
                          </a:schemeClr>
                        </a:solidFill>
                        <a:latin typeface="Arial" panose="020B0604020202020204" pitchFamily="34" charset="0"/>
                        <a:cs typeface="Arial" panose="020B0604020202020204" pitchFamily="34" charset="0"/>
                      </a:endParaRPr>
                    </a:p>
                  </a:txBody>
                  <a:tcPr/>
                </a:tc>
                <a:tc>
                  <a:txBody>
                    <a:bodyPr/>
                    <a:lstStyle/>
                    <a:p>
                      <a:pPr algn="ctr"/>
                      <a:r>
                        <a:rPr lang="es-CO" sz="1600" b="1" dirty="0" smtClean="0">
                          <a:solidFill>
                            <a:schemeClr val="accent2">
                              <a:lumMod val="75000"/>
                            </a:schemeClr>
                          </a:solidFill>
                          <a:latin typeface="Arial" panose="020B0604020202020204" pitchFamily="34" charset="0"/>
                          <a:cs typeface="Arial" panose="020B0604020202020204" pitchFamily="34" charset="0"/>
                        </a:rPr>
                        <a:t>FRIDAY </a:t>
                      </a:r>
                      <a:endParaRPr lang="es-CO" sz="1600" b="1" dirty="0">
                        <a:solidFill>
                          <a:schemeClr val="accent2">
                            <a:lumMod val="75000"/>
                          </a:schemeClr>
                        </a:solidFill>
                        <a:latin typeface="Arial" panose="020B0604020202020204" pitchFamily="34" charset="0"/>
                        <a:cs typeface="Arial" panose="020B0604020202020204" pitchFamily="34" charset="0"/>
                      </a:endParaRPr>
                    </a:p>
                  </a:txBody>
                  <a:tcPr/>
                </a:tc>
                <a:tc>
                  <a:txBody>
                    <a:bodyPr/>
                    <a:lstStyle/>
                    <a:p>
                      <a:pPr algn="ctr"/>
                      <a:r>
                        <a:rPr lang="es-CO" sz="1600" b="1" dirty="0" smtClean="0">
                          <a:solidFill>
                            <a:schemeClr val="accent2">
                              <a:lumMod val="75000"/>
                            </a:schemeClr>
                          </a:solidFill>
                          <a:latin typeface="Arial" panose="020B0604020202020204" pitchFamily="34" charset="0"/>
                          <a:cs typeface="Arial" panose="020B0604020202020204" pitchFamily="34" charset="0"/>
                        </a:rPr>
                        <a:t>SATURDAY </a:t>
                      </a:r>
                      <a:endParaRPr lang="es-CO" sz="1600" b="1" dirty="0">
                        <a:solidFill>
                          <a:schemeClr val="accent2">
                            <a:lumMod val="75000"/>
                          </a:schemeClr>
                        </a:solidFill>
                        <a:latin typeface="Arial" panose="020B0604020202020204" pitchFamily="34" charset="0"/>
                        <a:cs typeface="Arial" panose="020B0604020202020204" pitchFamily="34" charset="0"/>
                      </a:endParaRPr>
                    </a:p>
                  </a:txBody>
                  <a:tcPr/>
                </a:tc>
                <a:tc>
                  <a:txBody>
                    <a:bodyPr/>
                    <a:lstStyle/>
                    <a:p>
                      <a:r>
                        <a:rPr lang="es-CO" b="1" dirty="0" smtClean="0">
                          <a:solidFill>
                            <a:schemeClr val="accent2">
                              <a:lumMod val="75000"/>
                            </a:schemeClr>
                          </a:solidFill>
                          <a:latin typeface="Arial" panose="020B0604020202020204" pitchFamily="34" charset="0"/>
                          <a:cs typeface="Arial" panose="020B0604020202020204" pitchFamily="34" charset="0"/>
                        </a:rPr>
                        <a:t>SUNDAY</a:t>
                      </a:r>
                      <a:endParaRPr lang="es-CO" b="1" dirty="0">
                        <a:solidFill>
                          <a:schemeClr val="accent2">
                            <a:lumMod val="75000"/>
                          </a:schemeClr>
                        </a:solidFill>
                        <a:latin typeface="Arial" panose="020B0604020202020204" pitchFamily="34" charset="0"/>
                        <a:cs typeface="Arial" panose="020B0604020202020204" pitchFamily="34" charset="0"/>
                      </a:endParaRPr>
                    </a:p>
                  </a:txBody>
                  <a:tcPr/>
                </a:tc>
              </a:tr>
              <a:tr h="1963453">
                <a:tc>
                  <a:txBody>
                    <a:bodyPr/>
                    <a:lstStyle/>
                    <a:p>
                      <a:pPr algn="just"/>
                      <a:r>
                        <a:rPr lang="es-CO" sz="1400" b="1" dirty="0" smtClean="0">
                          <a:latin typeface="Arial" panose="020B0604020202020204" pitchFamily="34" charset="0"/>
                          <a:cs typeface="Arial" panose="020B0604020202020204" pitchFamily="34" charset="0"/>
                        </a:rPr>
                        <a:t>ONE </a:t>
                      </a:r>
                      <a:endParaRPr lang="es-CO" sz="1400" b="1" dirty="0">
                        <a:latin typeface="Arial" panose="020B0604020202020204" pitchFamily="34" charset="0"/>
                        <a:cs typeface="Arial" panose="020B0604020202020204" pitchFamily="34" charset="0"/>
                      </a:endParaRPr>
                    </a:p>
                  </a:txBody>
                  <a:tcPr/>
                </a:tc>
                <a:tc>
                  <a:txBody>
                    <a:bodyPr/>
                    <a:lstStyle/>
                    <a:p>
                      <a:pPr algn="just"/>
                      <a:r>
                        <a:rPr lang="es-CO" sz="1400" b="1" dirty="0" smtClean="0">
                          <a:latin typeface="Arial" panose="020B0604020202020204" pitchFamily="34" charset="0"/>
                          <a:cs typeface="Arial" panose="020B0604020202020204" pitchFamily="34" charset="0"/>
                        </a:rPr>
                        <a:t>TWO</a:t>
                      </a:r>
                      <a:r>
                        <a:rPr lang="es-CO" sz="1400" b="1" baseline="0" dirty="0" smtClean="0">
                          <a:latin typeface="Arial" panose="020B0604020202020204" pitchFamily="34" charset="0"/>
                          <a:cs typeface="Arial" panose="020B0604020202020204" pitchFamily="34" charset="0"/>
                        </a:rPr>
                        <a:t> </a:t>
                      </a:r>
                      <a:endParaRPr lang="es-CO" sz="1400" b="1" dirty="0">
                        <a:latin typeface="Arial" panose="020B0604020202020204" pitchFamily="34" charset="0"/>
                        <a:cs typeface="Arial" panose="020B0604020202020204" pitchFamily="34" charset="0"/>
                      </a:endParaRPr>
                    </a:p>
                  </a:txBody>
                  <a:tcPr/>
                </a:tc>
                <a:tc>
                  <a:txBody>
                    <a:bodyPr/>
                    <a:lstStyle/>
                    <a:p>
                      <a:pPr algn="just"/>
                      <a:r>
                        <a:rPr lang="es-CO" sz="1400" b="1" dirty="0" smtClean="0">
                          <a:latin typeface="Arial" panose="020B0604020202020204" pitchFamily="34" charset="0"/>
                          <a:cs typeface="Arial" panose="020B0604020202020204" pitchFamily="34" charset="0"/>
                        </a:rPr>
                        <a:t>THREE</a:t>
                      </a:r>
                      <a:r>
                        <a:rPr lang="es-CO" sz="1400" b="1" baseline="0" dirty="0" smtClean="0">
                          <a:latin typeface="Arial" panose="020B0604020202020204" pitchFamily="34" charset="0"/>
                          <a:cs typeface="Arial" panose="020B0604020202020204" pitchFamily="34" charset="0"/>
                        </a:rPr>
                        <a:t> </a:t>
                      </a:r>
                    </a:p>
                    <a:p>
                      <a:pPr algn="just"/>
                      <a:endParaRPr lang="es-CO" sz="1400" b="1" baseline="0" dirty="0" smtClean="0">
                        <a:latin typeface="Arial" panose="020B0604020202020204" pitchFamily="34" charset="0"/>
                        <a:cs typeface="Arial" panose="020B0604020202020204" pitchFamily="34" charset="0"/>
                      </a:endParaRPr>
                    </a:p>
                    <a:p>
                      <a:pPr algn="just"/>
                      <a:r>
                        <a:rPr lang="en-US" sz="1200" b="1" dirty="0" smtClean="0">
                          <a:solidFill>
                            <a:srgbClr val="7030A0"/>
                          </a:solidFill>
                          <a:latin typeface="Arial" panose="020B0604020202020204" pitchFamily="34" charset="0"/>
                          <a:cs typeface="Arial" panose="020B0604020202020204" pitchFamily="34" charset="0"/>
                        </a:rPr>
                        <a:t>COLOMBIA MODA</a:t>
                      </a:r>
                      <a:r>
                        <a:rPr lang="en-US" sz="1200" b="1" baseline="0" dirty="0" smtClean="0">
                          <a:solidFill>
                            <a:srgbClr val="7030A0"/>
                          </a:solidFill>
                          <a:latin typeface="Arial" panose="020B0604020202020204" pitchFamily="34" charset="0"/>
                          <a:cs typeface="Arial" panose="020B0604020202020204" pitchFamily="34" charset="0"/>
                        </a:rPr>
                        <a:t> IS </a:t>
                      </a:r>
                      <a:r>
                        <a:rPr lang="en-US" sz="1200" b="1" dirty="0" smtClean="0">
                          <a:solidFill>
                            <a:srgbClr val="7030A0"/>
                          </a:solidFill>
                          <a:latin typeface="Arial" panose="020B0604020202020204" pitchFamily="34" charset="0"/>
                          <a:cs typeface="Arial" panose="020B0604020202020204" pitchFamily="34" charset="0"/>
                        </a:rPr>
                        <a:t>A EVENT </a:t>
                      </a:r>
                      <a:r>
                        <a:rPr lang="en-US" sz="1200" b="1" baseline="0" dirty="0" smtClean="0">
                          <a:solidFill>
                            <a:srgbClr val="7030A0"/>
                          </a:solidFill>
                          <a:latin typeface="Arial" panose="020B0604020202020204" pitchFamily="34" charset="0"/>
                          <a:cs typeface="Arial" panose="020B0604020202020204" pitchFamily="34" charset="0"/>
                        </a:rPr>
                        <a:t>TAKES PLACE EACH MONTH OF  </a:t>
                      </a:r>
                      <a:r>
                        <a:rPr lang="en-US" sz="1200" b="1" dirty="0" smtClean="0">
                          <a:solidFill>
                            <a:srgbClr val="7030A0"/>
                          </a:solidFill>
                          <a:latin typeface="Arial" panose="020B0604020202020204" pitchFamily="34" charset="0"/>
                          <a:cs typeface="Arial" panose="020B0604020202020204" pitchFamily="34" charset="0"/>
                        </a:rPr>
                        <a:t>JULY</a:t>
                      </a:r>
                      <a:r>
                        <a:rPr lang="en-US" sz="1200" b="1" baseline="0" dirty="0" smtClean="0">
                          <a:solidFill>
                            <a:srgbClr val="7030A0"/>
                          </a:solidFill>
                          <a:latin typeface="Arial" panose="020B0604020202020204" pitchFamily="34" charset="0"/>
                          <a:cs typeface="Arial" panose="020B0604020202020204" pitchFamily="34" charset="0"/>
                        </a:rPr>
                        <a:t>. THE EVENT IS VERY </a:t>
                      </a:r>
                      <a:r>
                        <a:rPr lang="en-US" sz="1200" b="1" dirty="0" smtClean="0">
                          <a:solidFill>
                            <a:srgbClr val="7030A0"/>
                          </a:solidFill>
                          <a:latin typeface="Arial" panose="020B0604020202020204" pitchFamily="34" charset="0"/>
                          <a:cs typeface="Arial" panose="020B0604020202020204" pitchFamily="34" charset="0"/>
                        </a:rPr>
                        <a:t>IMPORTANT BECAUSE THE</a:t>
                      </a:r>
                      <a:r>
                        <a:rPr lang="en-US" sz="1200" b="1" baseline="0" dirty="0" smtClean="0">
                          <a:solidFill>
                            <a:srgbClr val="7030A0"/>
                          </a:solidFill>
                          <a:latin typeface="Arial" panose="020B0604020202020204" pitchFamily="34" charset="0"/>
                          <a:cs typeface="Arial" panose="020B0604020202020204" pitchFamily="34" charset="0"/>
                        </a:rPr>
                        <a:t>RE ARE MANY </a:t>
                      </a:r>
                      <a:r>
                        <a:rPr lang="en-US" sz="1200" b="1" dirty="0" smtClean="0">
                          <a:solidFill>
                            <a:srgbClr val="7030A0"/>
                          </a:solidFill>
                          <a:latin typeface="Arial" panose="020B0604020202020204" pitchFamily="34" charset="0"/>
                          <a:cs typeface="Arial" panose="020B0604020202020204" pitchFamily="34" charset="0"/>
                        </a:rPr>
                        <a:t> FASHION COMPANIES </a:t>
                      </a:r>
                      <a:r>
                        <a:rPr lang="en-US" sz="1200" b="1" baseline="0" dirty="0" smtClean="0">
                          <a:solidFill>
                            <a:srgbClr val="7030A0"/>
                          </a:solidFill>
                          <a:latin typeface="Arial" panose="020B0604020202020204" pitchFamily="34" charset="0"/>
                          <a:cs typeface="Arial" panose="020B0604020202020204" pitchFamily="34" charset="0"/>
                        </a:rPr>
                        <a:t>PARTICIPATE THERE AND A LOT OF PEOPLE COME THERE, TOO. </a:t>
                      </a:r>
                      <a:endParaRPr lang="es-CO" sz="1200" b="1" dirty="0">
                        <a:solidFill>
                          <a:srgbClr val="7030A0"/>
                        </a:solidFill>
                        <a:latin typeface="Arial" panose="020B0604020202020204" pitchFamily="34" charset="0"/>
                        <a:cs typeface="Arial" panose="020B0604020202020204" pitchFamily="34" charset="0"/>
                      </a:endParaRPr>
                    </a:p>
                  </a:txBody>
                  <a:tcPr/>
                </a:tc>
                <a:tc>
                  <a:txBody>
                    <a:bodyPr/>
                    <a:lstStyle/>
                    <a:p>
                      <a:pPr algn="just"/>
                      <a:r>
                        <a:rPr lang="es-CO" sz="1400" b="1" dirty="0" smtClean="0">
                          <a:latin typeface="Arial" panose="020B0604020202020204" pitchFamily="34" charset="0"/>
                          <a:cs typeface="Arial" panose="020B0604020202020204" pitchFamily="34" charset="0"/>
                        </a:rPr>
                        <a:t>FOUR </a:t>
                      </a:r>
                      <a:endParaRPr lang="es-CO" sz="1400" b="1" dirty="0">
                        <a:latin typeface="Arial" panose="020B0604020202020204" pitchFamily="34" charset="0"/>
                        <a:cs typeface="Arial" panose="020B0604020202020204" pitchFamily="34" charset="0"/>
                      </a:endParaRPr>
                    </a:p>
                  </a:txBody>
                  <a:tcPr/>
                </a:tc>
                <a:tc>
                  <a:txBody>
                    <a:bodyPr/>
                    <a:lstStyle/>
                    <a:p>
                      <a:pPr algn="just"/>
                      <a:r>
                        <a:rPr lang="es-CO" sz="1400" b="1" dirty="0" smtClean="0">
                          <a:latin typeface="Arial" panose="020B0604020202020204" pitchFamily="34" charset="0"/>
                          <a:cs typeface="Arial" panose="020B0604020202020204" pitchFamily="34" charset="0"/>
                        </a:rPr>
                        <a:t>FIVE</a:t>
                      </a:r>
                      <a:endParaRPr lang="es-CO" sz="1400" b="1" dirty="0">
                        <a:latin typeface="Arial" panose="020B0604020202020204" pitchFamily="34" charset="0"/>
                        <a:cs typeface="Arial" panose="020B0604020202020204" pitchFamily="34" charset="0"/>
                      </a:endParaRPr>
                    </a:p>
                  </a:txBody>
                  <a:tcPr/>
                </a:tc>
                <a:tc>
                  <a:txBody>
                    <a:bodyPr/>
                    <a:lstStyle/>
                    <a:p>
                      <a:pPr algn="just"/>
                      <a:r>
                        <a:rPr lang="es-CO" sz="1400" b="1" dirty="0" smtClean="0">
                          <a:latin typeface="Arial" panose="020B0604020202020204" pitchFamily="34" charset="0"/>
                          <a:cs typeface="Arial" panose="020B0604020202020204" pitchFamily="34" charset="0"/>
                        </a:rPr>
                        <a:t>SIX</a:t>
                      </a:r>
                      <a:endParaRPr lang="es-CO" sz="1400" b="1" dirty="0">
                        <a:latin typeface="Arial" panose="020B0604020202020204" pitchFamily="34" charset="0"/>
                        <a:cs typeface="Arial" panose="020B0604020202020204" pitchFamily="34" charset="0"/>
                      </a:endParaRPr>
                    </a:p>
                  </a:txBody>
                  <a:tcPr/>
                </a:tc>
                <a:tc>
                  <a:txBody>
                    <a:bodyPr/>
                    <a:lstStyle/>
                    <a:p>
                      <a:pPr algn="just"/>
                      <a:r>
                        <a:rPr lang="es-CO" sz="1400" b="1" dirty="0" smtClean="0">
                          <a:latin typeface="Arial" panose="020B0604020202020204" pitchFamily="34" charset="0"/>
                          <a:cs typeface="Arial" panose="020B0604020202020204" pitchFamily="34" charset="0"/>
                        </a:rPr>
                        <a:t>SEVEN</a:t>
                      </a:r>
                    </a:p>
                    <a:p>
                      <a:pPr algn="just"/>
                      <a:r>
                        <a:rPr lang="es-CO" sz="1200" b="1" dirty="0" smtClean="0">
                          <a:solidFill>
                            <a:srgbClr val="7030A0"/>
                          </a:solidFill>
                          <a:latin typeface="Arial" panose="020B0604020202020204" pitchFamily="34" charset="0"/>
                          <a:cs typeface="Arial" panose="020B0604020202020204" pitchFamily="34" charset="0"/>
                        </a:rPr>
                        <a:t>BARRANQUERO.</a:t>
                      </a:r>
                    </a:p>
                    <a:p>
                      <a:pPr algn="just"/>
                      <a:r>
                        <a:rPr lang="es-CO" sz="1200" b="1" dirty="0" smtClean="0">
                          <a:solidFill>
                            <a:srgbClr val="7030A0"/>
                          </a:solidFill>
                          <a:latin typeface="Arial" panose="020B0604020202020204" pitchFamily="34" charset="0"/>
                          <a:cs typeface="Arial" panose="020B0604020202020204" pitchFamily="34" charset="0"/>
                        </a:rPr>
                        <a:t>OTHER</a:t>
                      </a:r>
                      <a:r>
                        <a:rPr lang="es-CO" sz="1200" b="1" baseline="0" dirty="0" smtClean="0">
                          <a:solidFill>
                            <a:srgbClr val="7030A0"/>
                          </a:solidFill>
                          <a:latin typeface="Arial" panose="020B0604020202020204" pitchFamily="34" charset="0"/>
                          <a:cs typeface="Arial" panose="020B0604020202020204" pitchFamily="34" charset="0"/>
                        </a:rPr>
                        <a:t> COMMON NAME IS S</a:t>
                      </a:r>
                      <a:r>
                        <a:rPr lang="es-CO" sz="1200" b="1" dirty="0" smtClean="0">
                          <a:solidFill>
                            <a:srgbClr val="7030A0"/>
                          </a:solidFill>
                          <a:latin typeface="Arial" panose="020B0604020202020204" pitchFamily="34" charset="0"/>
                          <a:cs typeface="Arial" panose="020B0604020202020204" pitchFamily="34" charset="0"/>
                        </a:rPr>
                        <a:t>OLEDAD. IT CAN EAT</a:t>
                      </a:r>
                      <a:r>
                        <a:rPr lang="es-CO" sz="1200" b="1" baseline="0" dirty="0" smtClean="0">
                          <a:solidFill>
                            <a:srgbClr val="7030A0"/>
                          </a:solidFill>
                          <a:latin typeface="Arial" panose="020B0604020202020204" pitchFamily="34" charset="0"/>
                          <a:cs typeface="Arial" panose="020B0604020202020204" pitchFamily="34" charset="0"/>
                        </a:rPr>
                        <a:t> SPIDERS AND OTHERS INSECTS. ITS MAIN COLOR OF ITS BOBY IS BLUE. BARRANQUERO IS A BEAUTIFUL AND LARGE BIRD, THAT SAY THE PEOPLE. </a:t>
                      </a:r>
                    </a:p>
                  </a:txBody>
                  <a:tcPr/>
                </a:tc>
              </a:tr>
              <a:tr h="544135">
                <a:tc>
                  <a:txBody>
                    <a:bodyPr/>
                    <a:lstStyle/>
                    <a:p>
                      <a:pPr algn="just"/>
                      <a:r>
                        <a:rPr lang="es-CO" sz="1400" b="1" dirty="0" smtClean="0">
                          <a:latin typeface="Arial" panose="020B0604020202020204" pitchFamily="34" charset="0"/>
                          <a:cs typeface="Arial" panose="020B0604020202020204" pitchFamily="34" charset="0"/>
                        </a:rPr>
                        <a:t>EIGHT </a:t>
                      </a:r>
                      <a:endParaRPr lang="es-CO" sz="1400" b="1" dirty="0">
                        <a:latin typeface="Arial" panose="020B0604020202020204" pitchFamily="34" charset="0"/>
                        <a:cs typeface="Arial" panose="020B0604020202020204" pitchFamily="34" charset="0"/>
                      </a:endParaRPr>
                    </a:p>
                  </a:txBody>
                  <a:tcPr/>
                </a:tc>
                <a:tc>
                  <a:txBody>
                    <a:bodyPr/>
                    <a:lstStyle/>
                    <a:p>
                      <a:pPr algn="just"/>
                      <a:r>
                        <a:rPr lang="es-CO" sz="1400" b="1" dirty="0" smtClean="0">
                          <a:latin typeface="Arial" panose="020B0604020202020204" pitchFamily="34" charset="0"/>
                          <a:cs typeface="Arial" panose="020B0604020202020204" pitchFamily="34" charset="0"/>
                        </a:rPr>
                        <a:t>NINE </a:t>
                      </a:r>
                      <a:endParaRPr lang="es-CO" sz="1400" b="1" dirty="0">
                        <a:latin typeface="Arial" panose="020B0604020202020204" pitchFamily="34" charset="0"/>
                        <a:cs typeface="Arial" panose="020B0604020202020204" pitchFamily="34" charset="0"/>
                      </a:endParaRPr>
                    </a:p>
                  </a:txBody>
                  <a:tcPr/>
                </a:tc>
                <a:tc>
                  <a:txBody>
                    <a:bodyPr/>
                    <a:lstStyle/>
                    <a:p>
                      <a:pPr algn="just"/>
                      <a:r>
                        <a:rPr lang="es-CO" sz="1400" b="1" dirty="0" smtClean="0">
                          <a:latin typeface="Arial" panose="020B0604020202020204" pitchFamily="34" charset="0"/>
                          <a:cs typeface="Arial" panose="020B0604020202020204" pitchFamily="34" charset="0"/>
                        </a:rPr>
                        <a:t>TEN </a:t>
                      </a:r>
                      <a:endParaRPr lang="es-CO" sz="1400" b="1" dirty="0">
                        <a:latin typeface="Arial" panose="020B0604020202020204" pitchFamily="34" charset="0"/>
                        <a:cs typeface="Arial" panose="020B0604020202020204" pitchFamily="34" charset="0"/>
                      </a:endParaRPr>
                    </a:p>
                  </a:txBody>
                  <a:tcPr/>
                </a:tc>
                <a:tc>
                  <a:txBody>
                    <a:bodyPr/>
                    <a:lstStyle/>
                    <a:p>
                      <a:pPr algn="just"/>
                      <a:r>
                        <a:rPr lang="es-CO" sz="1400" b="1" dirty="0" smtClean="0">
                          <a:latin typeface="Arial" panose="020B0604020202020204" pitchFamily="34" charset="0"/>
                          <a:cs typeface="Arial" panose="020B0604020202020204" pitchFamily="34" charset="0"/>
                        </a:rPr>
                        <a:t>ELEVEN </a:t>
                      </a:r>
                      <a:endParaRPr lang="es-CO" sz="1400" b="1" dirty="0">
                        <a:latin typeface="Arial" panose="020B0604020202020204" pitchFamily="34" charset="0"/>
                        <a:cs typeface="Arial" panose="020B0604020202020204" pitchFamily="34" charset="0"/>
                      </a:endParaRPr>
                    </a:p>
                  </a:txBody>
                  <a:tcPr/>
                </a:tc>
                <a:tc>
                  <a:txBody>
                    <a:bodyPr/>
                    <a:lstStyle/>
                    <a:p>
                      <a:pPr algn="just"/>
                      <a:r>
                        <a:rPr lang="es-CO" sz="1400" b="1" dirty="0" smtClean="0">
                          <a:latin typeface="Arial" panose="020B0604020202020204" pitchFamily="34" charset="0"/>
                          <a:cs typeface="Arial" panose="020B0604020202020204" pitchFamily="34" charset="0"/>
                        </a:rPr>
                        <a:t>TWELVE</a:t>
                      </a:r>
                      <a:endParaRPr lang="es-CO" sz="1400" b="1" dirty="0">
                        <a:latin typeface="Arial" panose="020B0604020202020204" pitchFamily="34" charset="0"/>
                        <a:cs typeface="Arial" panose="020B0604020202020204" pitchFamily="34" charset="0"/>
                      </a:endParaRPr>
                    </a:p>
                  </a:txBody>
                  <a:tcPr/>
                </a:tc>
                <a:tc>
                  <a:txBody>
                    <a:bodyPr/>
                    <a:lstStyle/>
                    <a:p>
                      <a:pPr algn="just"/>
                      <a:r>
                        <a:rPr lang="es-CO" sz="1400" b="1" dirty="0" smtClean="0">
                          <a:latin typeface="Arial" panose="020B0604020202020204" pitchFamily="34" charset="0"/>
                          <a:cs typeface="Arial" panose="020B0604020202020204" pitchFamily="34" charset="0"/>
                        </a:rPr>
                        <a:t>THIRTEEN</a:t>
                      </a:r>
                      <a:endParaRPr lang="es-CO" sz="1400" b="1" dirty="0">
                        <a:latin typeface="Arial" panose="020B0604020202020204" pitchFamily="34" charset="0"/>
                        <a:cs typeface="Arial" panose="020B0604020202020204" pitchFamily="34" charset="0"/>
                      </a:endParaRPr>
                    </a:p>
                  </a:txBody>
                  <a:tcPr/>
                </a:tc>
                <a:tc>
                  <a:txBody>
                    <a:bodyPr/>
                    <a:lstStyle/>
                    <a:p>
                      <a:pPr algn="just"/>
                      <a:r>
                        <a:rPr lang="es-CO" sz="1400" b="1" dirty="0" smtClean="0">
                          <a:latin typeface="Arial" panose="020B0604020202020204" pitchFamily="34" charset="0"/>
                          <a:cs typeface="Arial" panose="020B0604020202020204" pitchFamily="34" charset="0"/>
                        </a:rPr>
                        <a:t>FOURTEEN </a:t>
                      </a:r>
                      <a:endParaRPr lang="es-CO" sz="1400" b="1" dirty="0">
                        <a:latin typeface="Arial" panose="020B0604020202020204" pitchFamily="34" charset="0"/>
                        <a:cs typeface="Arial" panose="020B0604020202020204" pitchFamily="34" charset="0"/>
                      </a:endParaRPr>
                    </a:p>
                  </a:txBody>
                  <a:tcPr/>
                </a:tc>
              </a:tr>
              <a:tr h="481309">
                <a:tc>
                  <a:txBody>
                    <a:bodyPr/>
                    <a:lstStyle/>
                    <a:p>
                      <a:pPr algn="just"/>
                      <a:r>
                        <a:rPr lang="es-CO" sz="1400" b="1" dirty="0" smtClean="0">
                          <a:latin typeface="Arial" panose="020B0604020202020204" pitchFamily="34" charset="0"/>
                          <a:cs typeface="Arial" panose="020B0604020202020204" pitchFamily="34" charset="0"/>
                        </a:rPr>
                        <a:t>FIFTEEN</a:t>
                      </a:r>
                      <a:r>
                        <a:rPr lang="es-CO" sz="1400" b="1" baseline="0" dirty="0" smtClean="0">
                          <a:latin typeface="Arial" panose="020B0604020202020204" pitchFamily="34" charset="0"/>
                          <a:cs typeface="Arial" panose="020B0604020202020204" pitchFamily="34" charset="0"/>
                        </a:rPr>
                        <a:t> </a:t>
                      </a:r>
                      <a:endParaRPr lang="es-CO" sz="1400" b="1" dirty="0">
                        <a:latin typeface="Arial" panose="020B0604020202020204" pitchFamily="34" charset="0"/>
                        <a:cs typeface="Arial" panose="020B0604020202020204" pitchFamily="34" charset="0"/>
                      </a:endParaRPr>
                    </a:p>
                  </a:txBody>
                  <a:tcPr/>
                </a:tc>
                <a:tc>
                  <a:txBody>
                    <a:bodyPr/>
                    <a:lstStyle/>
                    <a:p>
                      <a:pPr algn="just"/>
                      <a:r>
                        <a:rPr lang="es-CO" sz="1400" b="1" dirty="0" smtClean="0">
                          <a:latin typeface="Arial" panose="020B0604020202020204" pitchFamily="34" charset="0"/>
                          <a:cs typeface="Arial" panose="020B0604020202020204" pitchFamily="34" charset="0"/>
                        </a:rPr>
                        <a:t>SIXTEEN</a:t>
                      </a:r>
                      <a:r>
                        <a:rPr lang="es-CO" sz="1400" b="1" baseline="0" dirty="0" smtClean="0">
                          <a:latin typeface="Arial" panose="020B0604020202020204" pitchFamily="34" charset="0"/>
                          <a:cs typeface="Arial" panose="020B0604020202020204" pitchFamily="34" charset="0"/>
                        </a:rPr>
                        <a:t> </a:t>
                      </a:r>
                      <a:endParaRPr lang="es-CO" sz="1400" b="1" dirty="0">
                        <a:latin typeface="Arial" panose="020B0604020202020204" pitchFamily="34" charset="0"/>
                        <a:cs typeface="Arial" panose="020B0604020202020204" pitchFamily="34" charset="0"/>
                      </a:endParaRPr>
                    </a:p>
                  </a:txBody>
                  <a:tcPr/>
                </a:tc>
                <a:tc>
                  <a:txBody>
                    <a:bodyPr/>
                    <a:lstStyle/>
                    <a:p>
                      <a:pPr algn="just"/>
                      <a:r>
                        <a:rPr lang="es-CO" sz="1400" b="1" dirty="0" smtClean="0">
                          <a:latin typeface="Arial" panose="020B0604020202020204" pitchFamily="34" charset="0"/>
                          <a:cs typeface="Arial" panose="020B0604020202020204" pitchFamily="34" charset="0"/>
                        </a:rPr>
                        <a:t>SEVENTEEN</a:t>
                      </a:r>
                      <a:endParaRPr lang="es-CO" sz="1400" b="1" dirty="0">
                        <a:latin typeface="Arial" panose="020B0604020202020204" pitchFamily="34" charset="0"/>
                        <a:cs typeface="Arial" panose="020B0604020202020204" pitchFamily="34" charset="0"/>
                      </a:endParaRPr>
                    </a:p>
                  </a:txBody>
                  <a:tcPr/>
                </a:tc>
                <a:tc>
                  <a:txBody>
                    <a:bodyPr/>
                    <a:lstStyle/>
                    <a:p>
                      <a:pPr algn="just"/>
                      <a:r>
                        <a:rPr lang="es-CO" sz="1400" b="1" dirty="0" smtClean="0">
                          <a:latin typeface="Arial" panose="020B0604020202020204" pitchFamily="34" charset="0"/>
                          <a:cs typeface="Arial" panose="020B0604020202020204" pitchFamily="34" charset="0"/>
                        </a:rPr>
                        <a:t>EIGHTEEN</a:t>
                      </a:r>
                      <a:endParaRPr lang="es-CO" sz="1400" b="1" dirty="0">
                        <a:latin typeface="Arial" panose="020B0604020202020204" pitchFamily="34" charset="0"/>
                        <a:cs typeface="Arial" panose="020B0604020202020204" pitchFamily="34" charset="0"/>
                      </a:endParaRPr>
                    </a:p>
                  </a:txBody>
                  <a:tcPr/>
                </a:tc>
                <a:tc>
                  <a:txBody>
                    <a:bodyPr/>
                    <a:lstStyle/>
                    <a:p>
                      <a:pPr algn="just"/>
                      <a:r>
                        <a:rPr lang="es-CO" sz="1400" b="1" dirty="0" smtClean="0">
                          <a:latin typeface="Arial" panose="020B0604020202020204" pitchFamily="34" charset="0"/>
                          <a:cs typeface="Arial" panose="020B0604020202020204" pitchFamily="34" charset="0"/>
                        </a:rPr>
                        <a:t>NINETEEN</a:t>
                      </a:r>
                      <a:endParaRPr lang="es-CO" sz="1400" b="1" dirty="0">
                        <a:latin typeface="Arial" panose="020B0604020202020204" pitchFamily="34" charset="0"/>
                        <a:cs typeface="Arial" panose="020B0604020202020204" pitchFamily="34" charset="0"/>
                      </a:endParaRPr>
                    </a:p>
                  </a:txBody>
                  <a:tcPr/>
                </a:tc>
                <a:tc>
                  <a:txBody>
                    <a:bodyPr/>
                    <a:lstStyle/>
                    <a:p>
                      <a:pPr algn="just"/>
                      <a:r>
                        <a:rPr lang="es-CO" sz="1400" b="1" dirty="0" smtClean="0">
                          <a:latin typeface="Arial" panose="020B0604020202020204" pitchFamily="34" charset="0"/>
                          <a:cs typeface="Arial" panose="020B0604020202020204" pitchFamily="34" charset="0"/>
                        </a:rPr>
                        <a:t>TWENTY</a:t>
                      </a:r>
                      <a:r>
                        <a:rPr lang="es-CO" sz="1400" b="1" baseline="0" dirty="0" smtClean="0">
                          <a:latin typeface="Arial" panose="020B0604020202020204" pitchFamily="34" charset="0"/>
                          <a:cs typeface="Arial" panose="020B0604020202020204" pitchFamily="34" charset="0"/>
                        </a:rPr>
                        <a:t> </a:t>
                      </a:r>
                      <a:endParaRPr lang="es-CO" sz="1400" b="1" dirty="0">
                        <a:latin typeface="Arial" panose="020B0604020202020204" pitchFamily="34" charset="0"/>
                        <a:cs typeface="Arial" panose="020B0604020202020204" pitchFamily="34" charset="0"/>
                      </a:endParaRPr>
                    </a:p>
                  </a:txBody>
                  <a:tcPr/>
                </a:tc>
                <a:tc>
                  <a:txBody>
                    <a:bodyPr/>
                    <a:lstStyle/>
                    <a:p>
                      <a:pPr algn="just"/>
                      <a:r>
                        <a:rPr lang="es-CO" sz="1400" b="1" dirty="0" smtClean="0">
                          <a:latin typeface="Arial" panose="020B0604020202020204" pitchFamily="34" charset="0"/>
                          <a:cs typeface="Arial" panose="020B0604020202020204" pitchFamily="34" charset="0"/>
                        </a:rPr>
                        <a:t>TWENTY –ONE</a:t>
                      </a:r>
                      <a:r>
                        <a:rPr lang="es-CO" sz="1400" b="1" baseline="0" dirty="0" smtClean="0">
                          <a:latin typeface="Arial" panose="020B0604020202020204" pitchFamily="34" charset="0"/>
                          <a:cs typeface="Arial" panose="020B0604020202020204" pitchFamily="34" charset="0"/>
                        </a:rPr>
                        <a:t> </a:t>
                      </a:r>
                      <a:endParaRPr lang="es-CO" sz="1400" b="1" dirty="0">
                        <a:latin typeface="Arial" panose="020B0604020202020204" pitchFamily="34" charset="0"/>
                        <a:cs typeface="Arial" panose="020B0604020202020204" pitchFamily="34" charset="0"/>
                      </a:endParaRPr>
                    </a:p>
                  </a:txBody>
                  <a:tcPr/>
                </a:tc>
              </a:tr>
              <a:tr h="615007">
                <a:tc>
                  <a:txBody>
                    <a:bodyPr/>
                    <a:lstStyle/>
                    <a:p>
                      <a:pPr algn="just"/>
                      <a:r>
                        <a:rPr lang="es-CO" sz="1400" b="1" dirty="0" smtClean="0">
                          <a:latin typeface="Arial" panose="020B0604020202020204" pitchFamily="34" charset="0"/>
                          <a:cs typeface="Arial" panose="020B0604020202020204" pitchFamily="34" charset="0"/>
                        </a:rPr>
                        <a:t>TWENTY –TWO </a:t>
                      </a:r>
                      <a:endParaRPr lang="es-CO" sz="1400" b="1" dirty="0">
                        <a:latin typeface="Arial" panose="020B0604020202020204" pitchFamily="34" charset="0"/>
                        <a:cs typeface="Arial" panose="020B0604020202020204" pitchFamily="34" charset="0"/>
                      </a:endParaRPr>
                    </a:p>
                  </a:txBody>
                  <a:tcPr/>
                </a:tc>
                <a:tc>
                  <a:txBody>
                    <a:bodyPr/>
                    <a:lstStyle/>
                    <a:p>
                      <a:pPr algn="just"/>
                      <a:r>
                        <a:rPr lang="es-CO" sz="1400" b="1" dirty="0" smtClean="0">
                          <a:latin typeface="Arial" panose="020B0604020202020204" pitchFamily="34" charset="0"/>
                          <a:cs typeface="Arial" panose="020B0604020202020204" pitchFamily="34" charset="0"/>
                        </a:rPr>
                        <a:t>TWENTY -THREE</a:t>
                      </a:r>
                      <a:endParaRPr lang="es-CO" sz="1400" b="1" dirty="0">
                        <a:latin typeface="Arial" panose="020B0604020202020204" pitchFamily="34" charset="0"/>
                        <a:cs typeface="Arial" panose="020B0604020202020204" pitchFamily="34" charset="0"/>
                      </a:endParaRPr>
                    </a:p>
                  </a:txBody>
                  <a:tcPr/>
                </a:tc>
                <a:tc>
                  <a:txBody>
                    <a:bodyPr/>
                    <a:lstStyle/>
                    <a:p>
                      <a:pPr algn="just"/>
                      <a:r>
                        <a:rPr lang="es-CO" sz="1400" b="1" dirty="0" smtClean="0">
                          <a:latin typeface="Arial" panose="020B0604020202020204" pitchFamily="34" charset="0"/>
                          <a:cs typeface="Arial" panose="020B0604020202020204" pitchFamily="34" charset="0"/>
                        </a:rPr>
                        <a:t>TWENTY</a:t>
                      </a:r>
                      <a:r>
                        <a:rPr lang="es-CO" sz="1400" b="1" baseline="0" dirty="0" smtClean="0">
                          <a:latin typeface="Arial" panose="020B0604020202020204" pitchFamily="34" charset="0"/>
                          <a:cs typeface="Arial" panose="020B0604020202020204" pitchFamily="34" charset="0"/>
                        </a:rPr>
                        <a:t> –FOUR </a:t>
                      </a:r>
                      <a:endParaRPr lang="es-CO" sz="1400" b="1" dirty="0">
                        <a:latin typeface="Arial" panose="020B0604020202020204" pitchFamily="34" charset="0"/>
                        <a:cs typeface="Arial" panose="020B0604020202020204" pitchFamily="34" charset="0"/>
                      </a:endParaRPr>
                    </a:p>
                  </a:txBody>
                  <a:tcPr/>
                </a:tc>
                <a:tc>
                  <a:txBody>
                    <a:bodyPr/>
                    <a:lstStyle/>
                    <a:p>
                      <a:pPr algn="just"/>
                      <a:r>
                        <a:rPr lang="es-CO" sz="1400" b="1" dirty="0" smtClean="0">
                          <a:latin typeface="Arial" panose="020B0604020202020204" pitchFamily="34" charset="0"/>
                          <a:cs typeface="Arial" panose="020B0604020202020204" pitchFamily="34" charset="0"/>
                        </a:rPr>
                        <a:t>TWENTY</a:t>
                      </a:r>
                      <a:r>
                        <a:rPr lang="es-CO" sz="1400" b="1" baseline="0" dirty="0" smtClean="0">
                          <a:latin typeface="Arial" panose="020B0604020202020204" pitchFamily="34" charset="0"/>
                          <a:cs typeface="Arial" panose="020B0604020202020204" pitchFamily="34" charset="0"/>
                        </a:rPr>
                        <a:t> –FIVE </a:t>
                      </a:r>
                      <a:endParaRPr lang="es-CO" sz="1400" b="1" dirty="0">
                        <a:latin typeface="Arial" panose="020B0604020202020204" pitchFamily="34" charset="0"/>
                        <a:cs typeface="Arial" panose="020B0604020202020204" pitchFamily="34" charset="0"/>
                      </a:endParaRPr>
                    </a:p>
                  </a:txBody>
                  <a:tcPr/>
                </a:tc>
                <a:tc>
                  <a:txBody>
                    <a:bodyPr/>
                    <a:lstStyle/>
                    <a:p>
                      <a:pPr algn="just"/>
                      <a:r>
                        <a:rPr lang="es-CO" sz="1400" b="1" dirty="0" smtClean="0">
                          <a:latin typeface="Arial" panose="020B0604020202020204" pitchFamily="34" charset="0"/>
                          <a:cs typeface="Arial" panose="020B0604020202020204" pitchFamily="34" charset="0"/>
                        </a:rPr>
                        <a:t>TWENTY –SIX </a:t>
                      </a:r>
                      <a:endParaRPr lang="es-CO" sz="1400" b="1" dirty="0">
                        <a:latin typeface="Arial" panose="020B0604020202020204" pitchFamily="34" charset="0"/>
                        <a:cs typeface="Arial" panose="020B0604020202020204" pitchFamily="34" charset="0"/>
                      </a:endParaRPr>
                    </a:p>
                  </a:txBody>
                  <a:tcPr/>
                </a:tc>
                <a:tc>
                  <a:txBody>
                    <a:bodyPr/>
                    <a:lstStyle/>
                    <a:p>
                      <a:pPr algn="just"/>
                      <a:r>
                        <a:rPr lang="es-CO" sz="1400" b="1" dirty="0" smtClean="0">
                          <a:latin typeface="Arial" panose="020B0604020202020204" pitchFamily="34" charset="0"/>
                          <a:cs typeface="Arial" panose="020B0604020202020204" pitchFamily="34" charset="0"/>
                        </a:rPr>
                        <a:t>TWENTY -SEVEN</a:t>
                      </a:r>
                      <a:endParaRPr lang="es-CO" sz="1400" b="1" dirty="0">
                        <a:latin typeface="Arial" panose="020B0604020202020204" pitchFamily="34" charset="0"/>
                        <a:cs typeface="Arial" panose="020B0604020202020204" pitchFamily="34" charset="0"/>
                      </a:endParaRPr>
                    </a:p>
                  </a:txBody>
                  <a:tcPr/>
                </a:tc>
                <a:tc>
                  <a:txBody>
                    <a:bodyPr/>
                    <a:lstStyle/>
                    <a:p>
                      <a:pPr algn="just"/>
                      <a:r>
                        <a:rPr lang="es-CO" sz="1400" b="1" dirty="0" smtClean="0">
                          <a:latin typeface="Arial" panose="020B0604020202020204" pitchFamily="34" charset="0"/>
                          <a:cs typeface="Arial" panose="020B0604020202020204" pitchFamily="34" charset="0"/>
                        </a:rPr>
                        <a:t>TWENTY -EIGHT</a:t>
                      </a:r>
                      <a:endParaRPr lang="es-CO" sz="1400" b="1" dirty="0">
                        <a:latin typeface="Arial" panose="020B0604020202020204" pitchFamily="34" charset="0"/>
                        <a:cs typeface="Arial" panose="020B0604020202020204" pitchFamily="34" charset="0"/>
                      </a:endParaRPr>
                    </a:p>
                  </a:txBody>
                  <a:tcPr/>
                </a:tc>
              </a:tr>
              <a:tr h="1399818">
                <a:tc>
                  <a:txBody>
                    <a:bodyPr/>
                    <a:lstStyle/>
                    <a:p>
                      <a:pPr algn="just"/>
                      <a:r>
                        <a:rPr lang="es-CO" sz="1400" b="1" dirty="0" smtClean="0">
                          <a:latin typeface="Arial" panose="020B0604020202020204" pitchFamily="34" charset="0"/>
                          <a:cs typeface="Arial" panose="020B0604020202020204" pitchFamily="34" charset="0"/>
                        </a:rPr>
                        <a:t>TWENTY –NINE</a:t>
                      </a:r>
                      <a:r>
                        <a:rPr lang="es-CO" sz="1400" b="1" baseline="0" dirty="0" smtClean="0">
                          <a:latin typeface="Arial" panose="020B0604020202020204" pitchFamily="34" charset="0"/>
                          <a:cs typeface="Arial" panose="020B0604020202020204" pitchFamily="34" charset="0"/>
                        </a:rPr>
                        <a:t> </a:t>
                      </a:r>
                      <a:endParaRPr lang="es-CO" sz="1400" b="1" dirty="0">
                        <a:latin typeface="Arial" panose="020B0604020202020204" pitchFamily="34" charset="0"/>
                        <a:cs typeface="Arial" panose="020B0604020202020204" pitchFamily="34" charset="0"/>
                      </a:endParaRPr>
                    </a:p>
                  </a:txBody>
                  <a:tcPr/>
                </a:tc>
                <a:tc>
                  <a:txBody>
                    <a:bodyPr/>
                    <a:lstStyle/>
                    <a:p>
                      <a:pPr algn="just"/>
                      <a:r>
                        <a:rPr lang="es-CO" sz="1400" b="1" dirty="0" smtClean="0">
                          <a:latin typeface="Arial" panose="020B0604020202020204" pitchFamily="34" charset="0"/>
                          <a:cs typeface="Arial" panose="020B0604020202020204" pitchFamily="34" charset="0"/>
                        </a:rPr>
                        <a:t>THIRTY </a:t>
                      </a:r>
                      <a:endParaRPr lang="es-CO" sz="1400" b="1" dirty="0">
                        <a:latin typeface="Arial" panose="020B0604020202020204" pitchFamily="34" charset="0"/>
                        <a:cs typeface="Arial" panose="020B0604020202020204" pitchFamily="34" charset="0"/>
                      </a:endParaRPr>
                    </a:p>
                  </a:txBody>
                  <a:tcPr/>
                </a:tc>
                <a:tc>
                  <a:txBody>
                    <a:bodyPr/>
                    <a:lstStyle/>
                    <a:p>
                      <a:pPr algn="just"/>
                      <a:r>
                        <a:rPr lang="es-CO" sz="1400" b="1" dirty="0" smtClean="0">
                          <a:latin typeface="Arial" panose="020B0604020202020204" pitchFamily="34" charset="0"/>
                          <a:cs typeface="Arial" panose="020B0604020202020204" pitchFamily="34" charset="0"/>
                        </a:rPr>
                        <a:t>THIRTY – ONE </a:t>
                      </a:r>
                    </a:p>
                    <a:p>
                      <a:pPr algn="just"/>
                      <a:r>
                        <a:rPr lang="es-CO" sz="1400" b="1" dirty="0" smtClean="0">
                          <a:solidFill>
                            <a:srgbClr val="7030A0"/>
                          </a:solidFill>
                          <a:latin typeface="Arial" panose="020B0604020202020204" pitchFamily="34" charset="0"/>
                          <a:cs typeface="Arial" panose="020B0604020202020204" pitchFamily="34" charset="0"/>
                        </a:rPr>
                        <a:t>CLOSING:</a:t>
                      </a:r>
                      <a:r>
                        <a:rPr lang="es-CO" sz="1400" b="1" baseline="0" dirty="0" smtClean="0">
                          <a:solidFill>
                            <a:srgbClr val="7030A0"/>
                          </a:solidFill>
                          <a:latin typeface="Arial" panose="020B0604020202020204" pitchFamily="34" charset="0"/>
                          <a:cs typeface="Arial" panose="020B0604020202020204" pitchFamily="34" charset="0"/>
                        </a:rPr>
                        <a:t> IN COLOMBIA MODA </a:t>
                      </a:r>
                      <a:r>
                        <a:rPr lang="en-US" sz="1400" b="1" baseline="0" dirty="0" smtClean="0">
                          <a:solidFill>
                            <a:srgbClr val="7030A0"/>
                          </a:solidFill>
                          <a:latin typeface="Arial" panose="020B0604020202020204" pitchFamily="34" charset="0"/>
                          <a:cs typeface="Arial" panose="020B0604020202020204" pitchFamily="34" charset="0"/>
                        </a:rPr>
                        <a:t>THE MODELS WEAR DIFFERENT CLOTHES </a:t>
                      </a:r>
                      <a:endParaRPr lang="en-US" sz="1400" b="1" dirty="0" smtClean="0">
                        <a:solidFill>
                          <a:srgbClr val="7030A0"/>
                        </a:solidFill>
                        <a:latin typeface="Arial" panose="020B0604020202020204" pitchFamily="34" charset="0"/>
                        <a:cs typeface="Arial" panose="020B0604020202020204" pitchFamily="34" charset="0"/>
                      </a:endParaRPr>
                    </a:p>
                  </a:txBody>
                  <a:tcPr/>
                </a:tc>
                <a:tc>
                  <a:txBody>
                    <a:bodyPr/>
                    <a:lstStyle/>
                    <a:p>
                      <a:pPr algn="just"/>
                      <a:endParaRPr lang="es-CO" sz="1400" b="1" dirty="0">
                        <a:latin typeface="Arial" panose="020B0604020202020204" pitchFamily="34" charset="0"/>
                        <a:cs typeface="Arial" panose="020B0604020202020204" pitchFamily="34" charset="0"/>
                      </a:endParaRPr>
                    </a:p>
                  </a:txBody>
                  <a:tcPr/>
                </a:tc>
                <a:tc>
                  <a:txBody>
                    <a:bodyPr/>
                    <a:lstStyle/>
                    <a:p>
                      <a:pPr algn="just"/>
                      <a:endParaRPr lang="es-CO" sz="1400" b="1" dirty="0">
                        <a:latin typeface="Arial" panose="020B0604020202020204" pitchFamily="34" charset="0"/>
                        <a:cs typeface="Arial" panose="020B0604020202020204" pitchFamily="34" charset="0"/>
                      </a:endParaRPr>
                    </a:p>
                  </a:txBody>
                  <a:tcPr/>
                </a:tc>
                <a:tc>
                  <a:txBody>
                    <a:bodyPr/>
                    <a:lstStyle/>
                    <a:p>
                      <a:pPr algn="just"/>
                      <a:endParaRPr lang="es-CO" sz="1400" b="1">
                        <a:latin typeface="Arial" panose="020B0604020202020204" pitchFamily="34" charset="0"/>
                        <a:cs typeface="Arial" panose="020B0604020202020204" pitchFamily="34" charset="0"/>
                      </a:endParaRPr>
                    </a:p>
                  </a:txBody>
                  <a:tcPr/>
                </a:tc>
                <a:tc>
                  <a:txBody>
                    <a:bodyPr/>
                    <a:lstStyle/>
                    <a:p>
                      <a:pPr algn="just"/>
                      <a:endParaRPr lang="es-CO" sz="1400" b="1" dirty="0">
                        <a:latin typeface="Arial" panose="020B0604020202020204" pitchFamily="34" charset="0"/>
                        <a:cs typeface="Arial" panose="020B0604020202020204" pitchFamily="34" charset="0"/>
                      </a:endParaRPr>
                    </a:p>
                  </a:txBody>
                  <a:tcPr/>
                </a:tc>
              </a:tr>
            </a:tbl>
          </a:graphicData>
        </a:graphic>
      </p:graphicFrame>
      <p:pic>
        <p:nvPicPr>
          <p:cNvPr id="5" name="Imagen 4"/>
          <p:cNvPicPr>
            <a:picLocks noChangeAspect="1"/>
          </p:cNvPicPr>
          <p:nvPr/>
        </p:nvPicPr>
        <p:blipFill>
          <a:blip r:embed="rId2" cstate="print"/>
          <a:stretch>
            <a:fillRect/>
          </a:stretch>
        </p:blipFill>
        <p:spPr>
          <a:xfrm>
            <a:off x="4346918" y="0"/>
            <a:ext cx="3474719" cy="1056068"/>
          </a:xfrm>
          <a:prstGeom prst="rect">
            <a:avLst/>
          </a:prstGeom>
        </p:spPr>
      </p:pic>
      <p:pic>
        <p:nvPicPr>
          <p:cNvPr id="7" name="Imagen 6"/>
          <p:cNvPicPr>
            <a:picLocks noChangeAspect="1"/>
          </p:cNvPicPr>
          <p:nvPr/>
        </p:nvPicPr>
        <p:blipFill>
          <a:blip r:embed="rId3" cstate="print"/>
          <a:stretch>
            <a:fillRect/>
          </a:stretch>
        </p:blipFill>
        <p:spPr>
          <a:xfrm>
            <a:off x="323557" y="-1"/>
            <a:ext cx="3376245" cy="1442435"/>
          </a:xfrm>
          <a:prstGeom prst="rect">
            <a:avLst/>
          </a:prstGeom>
        </p:spPr>
      </p:pic>
      <p:pic>
        <p:nvPicPr>
          <p:cNvPr id="8" name="Imagen 7"/>
          <p:cNvPicPr>
            <a:picLocks noChangeAspect="1"/>
          </p:cNvPicPr>
          <p:nvPr/>
        </p:nvPicPr>
        <p:blipFill>
          <a:blip r:embed="rId4" cstate="print"/>
          <a:stretch>
            <a:fillRect/>
          </a:stretch>
        </p:blipFill>
        <p:spPr>
          <a:xfrm>
            <a:off x="8595358" y="0"/>
            <a:ext cx="3207436" cy="1442434"/>
          </a:xfrm>
          <a:prstGeom prst="rect">
            <a:avLst/>
          </a:prstGeom>
        </p:spPr>
      </p:pic>
    </p:spTree>
    <p:extLst>
      <p:ext uri="{BB962C8B-B14F-4D97-AF65-F5344CB8AC3E}">
        <p14:creationId xmlns:p14="http://schemas.microsoft.com/office/powerpoint/2010/main" val="19012140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680679"/>
          </a:xfrm>
        </p:spPr>
        <p:txBody>
          <a:bodyPr>
            <a:normAutofit/>
          </a:bodyPr>
          <a:lstStyle/>
          <a:p>
            <a:pPr algn="ctr"/>
            <a:r>
              <a:rPr lang="es-CO" sz="3600" b="1" dirty="0" smtClean="0">
                <a:solidFill>
                  <a:srgbClr val="7030A0"/>
                </a:solidFill>
                <a:latin typeface="Arial" panose="020B0604020202020204" pitchFamily="34" charset="0"/>
                <a:cs typeface="Arial" panose="020B0604020202020204" pitchFamily="34" charset="0"/>
              </a:rPr>
              <a:t>MY FAVORITE ANIMAL </a:t>
            </a:r>
            <a:endParaRPr lang="es-CO" sz="3600" b="1" dirty="0">
              <a:solidFill>
                <a:srgbClr val="7030A0"/>
              </a:solidFill>
              <a:latin typeface="Arial" panose="020B0604020202020204" pitchFamily="34" charset="0"/>
              <a:cs typeface="Arial" panose="020B0604020202020204" pitchFamily="34" charset="0"/>
            </a:endParaRPr>
          </a:p>
        </p:txBody>
      </p:sp>
      <p:sp>
        <p:nvSpPr>
          <p:cNvPr id="3" name="Marcador de contenido 2"/>
          <p:cNvSpPr>
            <a:spLocks noGrp="1"/>
          </p:cNvSpPr>
          <p:nvPr>
            <p:ph type="subTitle" idx="1"/>
          </p:nvPr>
        </p:nvSpPr>
        <p:spPr>
          <a:xfrm>
            <a:off x="1159099" y="1970467"/>
            <a:ext cx="5537915" cy="4237149"/>
          </a:xfrm>
        </p:spPr>
        <p:txBody>
          <a:bodyPr>
            <a:normAutofit/>
          </a:bodyPr>
          <a:lstStyle/>
          <a:p>
            <a:pPr marL="0" indent="0" algn="ctr">
              <a:buNone/>
            </a:pPr>
            <a:r>
              <a:rPr lang="en-US" b="1" dirty="0" smtClean="0">
                <a:solidFill>
                  <a:srgbClr val="7030A0"/>
                </a:solidFill>
                <a:latin typeface="Arial" panose="020B0604020202020204" pitchFamily="34" charset="0"/>
                <a:cs typeface="Arial" panose="020B0604020202020204" pitchFamily="34" charset="0"/>
              </a:rPr>
              <a:t>HELLO MY NAME IS KAREN</a:t>
            </a:r>
          </a:p>
          <a:p>
            <a:pPr marL="0" indent="0">
              <a:buNone/>
            </a:pPr>
            <a:endParaRPr lang="es-CO" sz="1800" b="1" dirty="0" smtClean="0">
              <a:latin typeface="Arial" panose="020B0604020202020204" pitchFamily="34" charset="0"/>
              <a:cs typeface="Arial" panose="020B0604020202020204" pitchFamily="34" charset="0"/>
            </a:endParaRPr>
          </a:p>
          <a:p>
            <a:pPr marL="0" indent="0" algn="l">
              <a:buNone/>
            </a:pPr>
            <a:r>
              <a:rPr lang="en-US" sz="1400" dirty="0">
                <a:latin typeface="Arial" panose="020B0604020202020204" pitchFamily="34" charset="0"/>
                <a:cs typeface="Arial" panose="020B0604020202020204" pitchFamily="34" charset="0"/>
              </a:rPr>
              <a:t>My favorite animal is the dog.  someone told me that animals can not feel  love, the people  say that the animals only follow their instinct,  that’s true, but in my opinion, I think to have a dog is  the best experience that  a human can live. </a:t>
            </a:r>
            <a:endParaRPr lang="es-CO" sz="1400" dirty="0">
              <a:latin typeface="Arial" panose="020B0604020202020204" pitchFamily="34" charset="0"/>
              <a:cs typeface="Arial" panose="020B0604020202020204" pitchFamily="34" charset="0"/>
            </a:endParaRPr>
          </a:p>
          <a:p>
            <a:pPr marL="0" indent="0" algn="l">
              <a:buNone/>
            </a:pPr>
            <a:r>
              <a:rPr lang="es-CO" sz="1400" b="1" dirty="0" smtClean="0">
                <a:solidFill>
                  <a:srgbClr val="7030A0"/>
                </a:solidFill>
                <a:latin typeface="Arial" panose="020B0604020202020204" pitchFamily="34" charset="0"/>
                <a:cs typeface="Arial" panose="020B0604020202020204" pitchFamily="34" charset="0"/>
              </a:rPr>
              <a:t>SPANISH TRANSLATION</a:t>
            </a:r>
          </a:p>
          <a:p>
            <a:pPr marL="0" indent="0" algn="l">
              <a:buNone/>
            </a:pPr>
            <a:r>
              <a:rPr lang="es-CO" sz="1400" dirty="0" smtClean="0">
                <a:latin typeface="Arial" panose="020B0604020202020204" pitchFamily="34" charset="0"/>
                <a:cs typeface="Arial" panose="020B0604020202020204" pitchFamily="34" charset="0"/>
              </a:rPr>
              <a:t>Hola mi nombre es Karen </a:t>
            </a:r>
          </a:p>
          <a:p>
            <a:pPr marL="0" indent="0" algn="l">
              <a:buNone/>
            </a:pPr>
            <a:r>
              <a:rPr lang="es-CO" sz="1400" dirty="0">
                <a:latin typeface="Arial" panose="020B0604020202020204" pitchFamily="34" charset="0"/>
                <a:cs typeface="Arial" panose="020B0604020202020204" pitchFamily="34" charset="0"/>
              </a:rPr>
              <a:t>Mi animal favorito es el perro. alguien me dijo que los animales no pueden sentir amor, la gente dice que los animales solo siguen su instinto, eso es cierto, pero en mi opinión, creo que tener un perro es la mejor experiencia que un humano puede vivir</a:t>
            </a:r>
            <a:r>
              <a:rPr lang="es-CO" sz="1400" dirty="0" smtClean="0">
                <a:latin typeface="Arial" panose="020B0604020202020204" pitchFamily="34" charset="0"/>
                <a:cs typeface="Arial" panose="020B0604020202020204" pitchFamily="34" charset="0"/>
              </a:rPr>
              <a:t>.</a:t>
            </a:r>
          </a:p>
          <a:p>
            <a:pPr marL="0" indent="0" algn="ctr">
              <a:buNone/>
            </a:pPr>
            <a:r>
              <a:rPr lang="es-CO" sz="1800" b="1" dirty="0" smtClean="0">
                <a:solidFill>
                  <a:srgbClr val="7030A0"/>
                </a:solidFill>
                <a:latin typeface="Arial" panose="020B0604020202020204" pitchFamily="34" charset="0"/>
                <a:cs typeface="Arial" panose="020B0604020202020204" pitchFamily="34" charset="0"/>
              </a:rPr>
              <a:t>ENGLISH AUDIO </a:t>
            </a:r>
            <a:endParaRPr lang="es-CO" sz="1800" b="1" dirty="0" smtClean="0">
              <a:solidFill>
                <a:srgbClr val="7030A0"/>
              </a:solidFill>
              <a:latin typeface="Arial" panose="020B0604020202020204" pitchFamily="34" charset="0"/>
              <a:cs typeface="Arial" panose="020B0604020202020204" pitchFamily="34" charset="0"/>
            </a:endParaRPr>
          </a:p>
          <a:p>
            <a:pPr marL="0" indent="0" algn="ctr">
              <a:buNone/>
            </a:pPr>
            <a:endParaRPr lang="es-CO" sz="1800" b="1" dirty="0" smtClean="0">
              <a:solidFill>
                <a:srgbClr val="7030A0"/>
              </a:solidFill>
              <a:latin typeface="Arial" panose="020B0604020202020204" pitchFamily="34" charset="0"/>
              <a:cs typeface="Arial" panose="020B0604020202020204" pitchFamily="34" charset="0"/>
            </a:endParaRPr>
          </a:p>
          <a:p>
            <a:pPr marL="0" indent="0">
              <a:buNone/>
            </a:pPr>
            <a:endParaRPr lang="es-CO" sz="1800" b="1" dirty="0">
              <a:solidFill>
                <a:srgbClr val="7030A0"/>
              </a:solidFill>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53837" y="1970467"/>
            <a:ext cx="3734873" cy="3000777"/>
          </a:xfrm>
          <a:prstGeom prst="rect">
            <a:avLst/>
          </a:prstGeom>
        </p:spPr>
      </p:pic>
      <p:pic>
        <p:nvPicPr>
          <p:cNvPr id="5" name="my favorite animal">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3928056" y="5765441"/>
            <a:ext cx="609600" cy="609600"/>
          </a:xfrm>
          <a:prstGeom prst="rect">
            <a:avLst/>
          </a:prstGeom>
        </p:spPr>
      </p:pic>
    </p:spTree>
    <p:extLst>
      <p:ext uri="{BB962C8B-B14F-4D97-AF65-F5344CB8AC3E}">
        <p14:creationId xmlns:p14="http://schemas.microsoft.com/office/powerpoint/2010/main" val="2359071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5"/>
                </p:tgtEl>
              </p:cMediaNode>
            </p:audio>
          </p:childTnLst>
        </p:cTn>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350</TotalTime>
  <Words>368</Words>
  <Application>Microsoft Office PowerPoint</Application>
  <PresentationFormat>Panorámica</PresentationFormat>
  <Paragraphs>110</Paragraphs>
  <Slides>4</Slides>
  <Notes>0</Notes>
  <HiddenSlides>0</HiddenSlides>
  <MMClips>1</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Trebuchet MS</vt:lpstr>
      <vt:lpstr>Wingdings 3</vt:lpstr>
      <vt:lpstr>Faceta</vt:lpstr>
      <vt:lpstr>Fundacion Universitaria San Mateo    Activity one  independent moment       My name is Karen Yuliana Muñoz Duran  English course         Year 2019  </vt:lpstr>
      <vt:lpstr>Presentación de PowerPoint</vt:lpstr>
      <vt:lpstr>Presentación de PowerPoint</vt:lpstr>
      <vt:lpstr>MY FAVORITE ANIMAL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MgiiD Muñoz Duran</dc:creator>
  <cp:lastModifiedBy>MgiiD Muñoz Duran</cp:lastModifiedBy>
  <cp:revision>24</cp:revision>
  <dcterms:created xsi:type="dcterms:W3CDTF">2019-03-21T02:36:13Z</dcterms:created>
  <dcterms:modified xsi:type="dcterms:W3CDTF">2019-03-23T00:14:12Z</dcterms:modified>
</cp:coreProperties>
</file>