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8" r:id="rId8"/>
    <p:sldId id="266" r:id="rId9"/>
    <p:sldId id="267" r:id="rId10"/>
    <p:sldId id="261" r:id="rId11"/>
    <p:sldId id="262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5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9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21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381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0092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31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08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839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76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5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837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079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867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133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D1A3-6F53-4699-AE5D-71822171C8B5}" type="datetimeFigureOut">
              <a:rPr lang="es-CO" smtClean="0"/>
              <a:t>22/03/2019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141255-E63F-4ED4-8135-636B71352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03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790162" y="775440"/>
            <a:ext cx="73538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Fundacion Universitaria San Mateo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Activity one  independent moment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 name is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Karen Yuliana Muñoz Duran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English course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Year 2019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572" y="5022757"/>
            <a:ext cx="2923504" cy="128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6620"/>
          </a:xfrm>
        </p:spPr>
        <p:txBody>
          <a:bodyPr>
            <a:normAutofit/>
          </a:bodyPr>
          <a:lstStyle/>
          <a:p>
            <a:pPr algn="ctr"/>
            <a:r>
              <a:rPr lang="es-CO" sz="1800" dirty="0" smtClean="0">
                <a:solidFill>
                  <a:srgbClr val="002060"/>
                </a:solidFill>
                <a:latin typeface="+mn-lt"/>
              </a:rPr>
              <a:t>QUESTIONS AND ANSWERS</a:t>
            </a:r>
            <a:endParaRPr lang="es-CO" sz="18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519708"/>
            <a:ext cx="8596668" cy="3503054"/>
          </a:xfrm>
        </p:spPr>
        <p:txBody>
          <a:bodyPr/>
          <a:lstStyle/>
          <a:p>
            <a:r>
              <a:rPr lang="es-CO" dirty="0"/>
              <a:t>¿Qué sucede si el producto se modifica sin nuestro permiso por escrito?</a:t>
            </a:r>
          </a:p>
          <a:p>
            <a:r>
              <a:rPr lang="es-CO" dirty="0"/>
              <a:t>R//: Si el producto se modifica sin nuestro permiso por escrito o si no se siguen las instrucciones de seguridad de los manuales de instrucciones, esta declaración dejará de ser válida.</a:t>
            </a:r>
          </a:p>
          <a:p>
            <a:r>
              <a:rPr lang="es-CO" dirty="0"/>
              <a:t>english translation</a:t>
            </a:r>
          </a:p>
          <a:p>
            <a:r>
              <a:rPr lang="es-CO" dirty="0"/>
              <a:t>if the product is modified without our written permission  or if the safety  instructions  in the instruction manuals  are not being followed, this declaration becomes </a:t>
            </a:r>
            <a:r>
              <a:rPr lang="es-CO" dirty="0" smtClean="0"/>
              <a:t>invalid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09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8849" y="937096"/>
            <a:ext cx="8596668" cy="4265969"/>
          </a:xfrm>
        </p:spPr>
        <p:txBody>
          <a:bodyPr/>
          <a:lstStyle/>
          <a:p>
            <a:r>
              <a:rPr lang="es-CO" dirty="0"/>
              <a:t>¿Qué harás si la configuración del monitor es incorrecta?</a:t>
            </a:r>
          </a:p>
          <a:p>
            <a:r>
              <a:rPr lang="es-CO" dirty="0"/>
              <a:t>R//: consulte el manual de su televisor .ft. Consulte el manual de instrucciones del motor eléctrico. Y requisitos de capacitación, y sobre controles y procedimientos internos para garantizar el cumplimiento de las regulaciones financieras, el manual de adquisiciones y otras instrucciones.</a:t>
            </a:r>
          </a:p>
          <a:p>
            <a:r>
              <a:rPr lang="es-CO" dirty="0"/>
              <a:t>english translation</a:t>
            </a:r>
          </a:p>
          <a:p>
            <a:r>
              <a:rPr lang="es-CO" dirty="0"/>
              <a:t>( for further information , plase check the manual of your tv .ft refer to the instruction manual belonging to the electric motor .</a:t>
            </a:r>
          </a:p>
          <a:p>
            <a:r>
              <a:rPr lang="es-CO" dirty="0"/>
              <a:t>and training requirements, and on </a:t>
            </a:r>
            <a:r>
              <a:rPr lang="es-CO" dirty="0" smtClean="0"/>
              <a:t>internal </a:t>
            </a:r>
            <a:r>
              <a:rPr lang="es-CO" dirty="0"/>
              <a:t>controls and procedures to ensure compliance with the financial regulations , procurement manual and other instruction 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1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151" y="1993164"/>
            <a:ext cx="8596668" cy="2411411"/>
          </a:xfrm>
        </p:spPr>
        <p:txBody>
          <a:bodyPr/>
          <a:lstStyle/>
          <a:p>
            <a:r>
              <a:rPr lang="es-CO" dirty="0"/>
              <a:t>¿Qué es lo más importante antes de comenzar a encender el televisor?</a:t>
            </a:r>
          </a:p>
          <a:p>
            <a:r>
              <a:rPr lang="es-CO" dirty="0"/>
              <a:t>R//: Consultar  el manual de instrucciones del televisor.</a:t>
            </a:r>
          </a:p>
          <a:p>
            <a:r>
              <a:rPr lang="es-CO" dirty="0"/>
              <a:t>english translation</a:t>
            </a:r>
          </a:p>
          <a:p>
            <a:r>
              <a:rPr lang="es-CO" dirty="0"/>
              <a:t>check the instruction manual of the tv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95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2940" y="731034"/>
            <a:ext cx="8596668" cy="4587941"/>
          </a:xfrm>
        </p:spPr>
        <p:txBody>
          <a:bodyPr/>
          <a:lstStyle/>
          <a:p>
            <a:endParaRPr lang="es-CO" dirty="0" smtClean="0"/>
          </a:p>
          <a:p>
            <a:r>
              <a:rPr lang="es-CO" dirty="0" smtClean="0"/>
              <a:t>¿</a:t>
            </a:r>
            <a:r>
              <a:rPr lang="es-CO" dirty="0"/>
              <a:t>Dónde tienes que comprobar si tu televisor es digital?</a:t>
            </a:r>
          </a:p>
          <a:p>
            <a:r>
              <a:rPr lang="es-CO" dirty="0"/>
              <a:t>R//: para confirmar que su televisor es digital, debe consultar el manual de instrucciones para obtener una declaración de que el televisor tiene un sintonizador digital.</a:t>
            </a:r>
          </a:p>
          <a:p>
            <a:r>
              <a:rPr lang="es-CO" dirty="0"/>
              <a:t>english translation</a:t>
            </a:r>
          </a:p>
          <a:p>
            <a:r>
              <a:rPr lang="es-CO" dirty="0"/>
              <a:t>to confirm that your tv is digital .you should check the instruction manual for a statement tha the tv has a digital tuner 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038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46468"/>
          </a:xfrm>
        </p:spPr>
        <p:txBody>
          <a:bodyPr>
            <a:normAutofit/>
          </a:bodyPr>
          <a:lstStyle/>
          <a:p>
            <a:pPr algn="ctr"/>
            <a:r>
              <a:rPr lang="es-CO" sz="2000" dirty="0" smtClean="0">
                <a:solidFill>
                  <a:srgbClr val="002060"/>
                </a:solidFill>
                <a:latin typeface="+mn-lt"/>
              </a:rPr>
              <a:t>AUDIO ENGLISH</a:t>
            </a:r>
            <a:endParaRPr lang="es-CO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4978"/>
            <a:ext cx="8596668" cy="3880773"/>
          </a:xfrm>
        </p:spPr>
        <p:txBody>
          <a:bodyPr/>
          <a:lstStyle/>
          <a:p>
            <a:r>
              <a:rPr lang="en-US" dirty="0"/>
              <a:t>check the instruction manual of the TV</a:t>
            </a:r>
          </a:p>
          <a:p>
            <a:r>
              <a:rPr lang="en-US" dirty="0"/>
              <a:t>monitor settings are </a:t>
            </a:r>
            <a:r>
              <a:rPr lang="en-US" dirty="0" smtClean="0"/>
              <a:t>incorrect  </a:t>
            </a:r>
            <a:r>
              <a:rPr lang="en-US" dirty="0"/>
              <a:t>further information, </a:t>
            </a:r>
          </a:p>
          <a:p>
            <a:r>
              <a:rPr lang="en-US" dirty="0"/>
              <a:t>please check the manual of your TV.</a:t>
            </a:r>
          </a:p>
          <a:p>
            <a:r>
              <a:rPr lang="en-US" dirty="0"/>
              <a:t> Refer to the instruction manual belonging to the electric motor. </a:t>
            </a:r>
          </a:p>
          <a:p>
            <a:r>
              <a:rPr lang="en-US" dirty="0"/>
              <a:t>and training requirements, and on internal controls and procedures to ensure compliance with the financial regulations, procurement manual and other instructions. </a:t>
            </a:r>
            <a:endParaRPr lang="en-US" dirty="0" smtClean="0"/>
          </a:p>
          <a:p>
            <a:endParaRPr lang="en-US" dirty="0"/>
          </a:p>
          <a:p>
            <a:endParaRPr lang="es-CO" dirty="0"/>
          </a:p>
        </p:txBody>
      </p:sp>
      <p:pic>
        <p:nvPicPr>
          <p:cNvPr id="4" name="audio manual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60135" y="41029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4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46975" y="842190"/>
            <a:ext cx="821672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s-CO" sz="1600" dirty="0" smtClean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ctr"/>
            <a:r>
              <a:rPr lang="es-CO" dirty="0" smtClean="0">
                <a:solidFill>
                  <a:srgbClr val="002060"/>
                </a:solidFill>
                <a:cs typeface="Arial" panose="020B0604020202020204" pitchFamily="34" charset="0"/>
              </a:rPr>
              <a:t>MANUAL DE INTRUCICION </a:t>
            </a:r>
          </a:p>
          <a:p>
            <a:pPr algn="ctr"/>
            <a:r>
              <a:rPr lang="es-CO" dirty="0" smtClean="0">
                <a:solidFill>
                  <a:srgbClr val="002060"/>
                </a:solidFill>
                <a:cs typeface="Arial" panose="020B0604020202020204" pitchFamily="34" charset="0"/>
              </a:rPr>
              <a:t>(instruction manual)</a:t>
            </a:r>
          </a:p>
          <a:p>
            <a:pPr algn="ctr"/>
            <a:endParaRPr lang="es-CO" sz="1600" dirty="0">
              <a:solidFill>
                <a:srgbClr val="7030A0"/>
              </a:solidFill>
              <a:cs typeface="Arial" panose="020B0604020202020204" pitchFamily="34" charset="0"/>
            </a:endParaRPr>
          </a:p>
          <a:p>
            <a:pPr algn="ctr"/>
            <a:endParaRPr lang="es-CO" sz="1600" dirty="0" smtClean="0">
              <a:solidFill>
                <a:srgbClr val="7030A0"/>
              </a:solidFill>
              <a:cs typeface="Arial" panose="020B0604020202020204" pitchFamily="34" charset="0"/>
            </a:endParaRPr>
          </a:p>
          <a:p>
            <a:endParaRPr lang="es-CO" sz="1600" dirty="0" smtClean="0">
              <a:cs typeface="Arial" panose="020B0604020202020204" pitchFamily="34" charset="0"/>
            </a:endParaRPr>
          </a:p>
          <a:p>
            <a:r>
              <a:rPr lang="es-CO" sz="1600" dirty="0" smtClean="0">
                <a:cs typeface="Arial" panose="020B0604020202020204" pitchFamily="34" charset="0"/>
              </a:rPr>
              <a:t>Verifique el manual de instrucciones del televisor / monitor para asegurarse de que la configuración del televisor / monitor sea incorrecta</a:t>
            </a:r>
          </a:p>
          <a:p>
            <a:r>
              <a:rPr lang="es-CO" sz="1600" dirty="0" smtClean="0">
                <a:cs typeface="Arial" panose="020B0604020202020204" pitchFamily="34" charset="0"/>
              </a:rPr>
              <a:t>(Para más información, consulte el manual de su televisor .ft. consulte el manual de instrucciones del motor eléctrico.</a:t>
            </a:r>
          </a:p>
          <a:p>
            <a:r>
              <a:rPr lang="es-CO" sz="1600" dirty="0" smtClean="0">
                <a:cs typeface="Arial" panose="020B0604020202020204" pitchFamily="34" charset="0"/>
              </a:rPr>
              <a:t>Y requisitos de capacitación, y sobre controles y procedimientos internos para garantizar el cumplimiento de las regulaciones financieras, el manual de adquisiciones y otras instrucciones.</a:t>
            </a:r>
          </a:p>
          <a:p>
            <a:r>
              <a:rPr lang="es-CO" sz="1600" dirty="0" smtClean="0">
                <a:cs typeface="Arial" panose="020B0604020202020204" pitchFamily="34" charset="0"/>
              </a:rPr>
              <a:t>Siga estrictamente las instrucciones para conectar el cable de s-video (</a:t>
            </a:r>
            <a:r>
              <a:rPr lang="es-CO" sz="1600" dirty="0" err="1" smtClean="0">
                <a:cs typeface="Arial" panose="020B0604020202020204" pitchFamily="34" charset="0"/>
              </a:rPr>
              <a:t>svhs</a:t>
            </a:r>
            <a:r>
              <a:rPr lang="es-CO" sz="1600" dirty="0" smtClean="0">
                <a:cs typeface="Arial" panose="020B0604020202020204" pitchFamily="34" charset="0"/>
              </a:rPr>
              <a:t>) que figuran en el manual de operación de su televisor para hacer esto.</a:t>
            </a:r>
          </a:p>
          <a:p>
            <a:r>
              <a:rPr lang="es-CO" sz="1600" dirty="0" smtClean="0">
                <a:cs typeface="Arial" panose="020B0604020202020204" pitchFamily="34" charset="0"/>
              </a:rPr>
              <a:t>Al reproducir software grabado en formato convencional, la configuración de su televisor determinará cómo se presenta el material; consulte el manual que se incluye con su televisor para obtener detalles sobre las opciones disponibles.</a:t>
            </a:r>
          </a:p>
        </p:txBody>
      </p:sp>
    </p:spTree>
    <p:extLst>
      <p:ext uri="{BB962C8B-B14F-4D97-AF65-F5344CB8AC3E}">
        <p14:creationId xmlns:p14="http://schemas.microsoft.com/office/powerpoint/2010/main" val="4507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746975"/>
            <a:ext cx="8596668" cy="5294387"/>
          </a:xfrm>
        </p:spPr>
        <p:txBody>
          <a:bodyPr/>
          <a:lstStyle/>
          <a:p>
            <a:pPr marL="0" indent="0">
              <a:buNone/>
            </a:pPr>
            <a:endParaRPr lang="es-CO" sz="1600" dirty="0" smtClean="0"/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 smtClean="0"/>
              <a:t>Si </a:t>
            </a:r>
            <a:r>
              <a:rPr lang="es-CO" sz="1600" dirty="0"/>
              <a:t>el producto se modifica sin nuestro permiso por escrito o si no se siguen las instrucciones de seguridad de los manuales de instrucciones, esta declaración dejará de ser válida.</a:t>
            </a:r>
          </a:p>
          <a:p>
            <a:pPr marL="0" indent="0">
              <a:buNone/>
            </a:pPr>
            <a:r>
              <a:rPr lang="es-CO" sz="1600" dirty="0"/>
              <a:t>Consulte las instrucciones pertinentes en la guía del usuario al respecto.</a:t>
            </a:r>
          </a:p>
          <a:p>
            <a:pPr marL="0" indent="0">
              <a:buNone/>
            </a:pPr>
            <a:r>
              <a:rPr lang="es-CO" sz="1600" dirty="0"/>
              <a:t>Para confirmar que su televisor es digital, debe consultar el manual de instrucciones para obtener una declaración de que el televisor tiene un sintonizador digital.</a:t>
            </a:r>
          </a:p>
          <a:p>
            <a:pPr marL="0" indent="0">
              <a:buNone/>
            </a:pPr>
            <a:r>
              <a:rPr lang="es-CO" sz="1600" dirty="0"/>
              <a:t>Este manual de instrucciones forma parte del motor de desequilibrio y debe estar disponible para personal calificado en cualquier momento.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8501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7182" y="679520"/>
            <a:ext cx="8596668" cy="4613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dirty="0" smtClean="0">
                <a:cs typeface="Arial" panose="020B0604020202020204" pitchFamily="34" charset="0"/>
              </a:rPr>
              <a:t>La </a:t>
            </a:r>
            <a:r>
              <a:rPr lang="es-CO" sz="1600" dirty="0">
                <a:cs typeface="Arial" panose="020B0604020202020204" pitchFamily="34" charset="0"/>
              </a:rPr>
              <a:t>garantía de los productores depende de la consideración de estas regulaciones y de todo este manual.</a:t>
            </a:r>
          </a:p>
          <a:p>
            <a:pPr marL="0" indent="0">
              <a:buNone/>
            </a:pPr>
            <a:r>
              <a:rPr lang="es-CO" sz="1600" dirty="0">
                <a:cs typeface="Arial" panose="020B0604020202020204" pitchFamily="34" charset="0"/>
              </a:rPr>
              <a:t>Asegúrese de que su televisor esté configurado para este receptor ya que utilizará las visualizaciones en pantalla (osds) en su televisor para seguir estas instrucciones.</a:t>
            </a:r>
          </a:p>
          <a:p>
            <a:pPr marL="0" indent="0">
              <a:buNone/>
            </a:pPr>
            <a:r>
              <a:rPr lang="es-CO" sz="1600" dirty="0">
                <a:cs typeface="Arial" panose="020B0604020202020204" pitchFamily="34" charset="0"/>
              </a:rPr>
              <a:t>Por favor, lea el manual del monitor de televisión y cambie la configuración en consecuencia. Cada caja convertidor de televisión vendrá con instrucciones de instalación del fabricante.</a:t>
            </a:r>
          </a:p>
          <a:p>
            <a:pPr marL="0" indent="0">
              <a:buNone/>
            </a:pPr>
            <a:r>
              <a:rPr lang="es-CO" sz="1600" dirty="0">
                <a:cs typeface="Arial" panose="020B0604020202020204" pitchFamily="34" charset="0"/>
              </a:rPr>
              <a:t>Mito: sentarse demasiado cerca de la televisión es malo para los ojos.</a:t>
            </a:r>
          </a:p>
          <a:p>
            <a:pPr marL="0" indent="0">
              <a:buNone/>
            </a:pPr>
            <a:r>
              <a:rPr lang="es-CO" sz="1600" dirty="0">
                <a:cs typeface="Arial" panose="020B0604020202020204" pitchFamily="34" charset="0"/>
              </a:rPr>
              <a:t>Un pequeño módulo de interfaz aloja su entrada de audio de la televisión y muestra el estado de encendido / apagado de su sistema.</a:t>
            </a:r>
          </a:p>
          <a:p>
            <a:pPr marL="0" indent="0">
              <a:buNone/>
            </a:pPr>
            <a:r>
              <a:rPr lang="es-CO" sz="1600" dirty="0">
                <a:cs typeface="Arial" panose="020B0604020202020204" pitchFamily="34" charset="0"/>
              </a:rPr>
              <a:t>Monte los accesorios de seguridad según las instrucciones de instalación del fabricante</a:t>
            </a:r>
            <a:r>
              <a:rPr lang="es-CO" sz="1600" dirty="0" smtClean="0">
                <a:cs typeface="Arial" panose="020B0604020202020204" pitchFamily="34" charset="0"/>
              </a:rPr>
              <a:t>.</a:t>
            </a:r>
            <a:endParaRPr lang="es-CO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7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605307"/>
            <a:ext cx="8596668" cy="54360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sz="1600" dirty="0" smtClean="0"/>
              <a:t>El </a:t>
            </a:r>
            <a:r>
              <a:rPr lang="es-CO" sz="1600" dirty="0"/>
              <a:t>consejo contenido en este manual no reemplaza las instrucciones proporcionadas por su médico (o proveedor de atención clínica). Quienes ya estarán familiarizados con el funcionamiento del dispositivo a través del manual clínico proporcionado.</a:t>
            </a:r>
          </a:p>
          <a:p>
            <a:pPr marL="0" indent="0">
              <a:buNone/>
            </a:pPr>
            <a:r>
              <a:rPr lang="es-CO" sz="1600" dirty="0"/>
              <a:t>Para descargar el manual de instrucciones demo del implemento.</a:t>
            </a:r>
          </a:p>
          <a:p>
            <a:pPr marL="0" indent="0">
              <a:buNone/>
            </a:pPr>
            <a:r>
              <a:rPr lang="es-CO" sz="1600" dirty="0"/>
              <a:t>Sin embargo, dependiendo de la ubicación de la instalación, puede producirse una distorsión del color si el sistema de altavoces está instalado muy cerca de la pantalla de un televisor.</a:t>
            </a:r>
          </a:p>
          <a:p>
            <a:pPr marL="0" indent="0">
              <a:buNone/>
            </a:pPr>
            <a:r>
              <a:rPr lang="es-CO" sz="1600" dirty="0"/>
              <a:t>Dependiendo de la calidad de los altavoces de televisión de los jugadores, incluso sin instrumentos, los rocker virtuales tienen el potencial de despertar a los vecinos.</a:t>
            </a:r>
          </a:p>
          <a:p>
            <a:pPr marL="0" indent="0">
              <a:buNone/>
            </a:pPr>
            <a:r>
              <a:rPr lang="es-CO" sz="1600" dirty="0"/>
              <a:t>Algunos discos incluyen una señal de prevención de copia y cuando se reproduce este tipo de disco, pueden aparecer rayas, etc. en algunas secciones de la imagen, dependiendo de la televisión.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833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>
            <a:normAutofit/>
          </a:bodyPr>
          <a:lstStyle/>
          <a:p>
            <a:pPr algn="ctr"/>
            <a:r>
              <a:rPr lang="es-CO" sz="2000" dirty="0" smtClean="0">
                <a:solidFill>
                  <a:srgbClr val="002060"/>
                </a:solidFill>
                <a:latin typeface="+mn-lt"/>
              </a:rPr>
              <a:t>GLOSSARY</a:t>
            </a:r>
            <a:br>
              <a:rPr lang="es-CO" sz="2000" dirty="0" smtClean="0">
                <a:solidFill>
                  <a:srgbClr val="002060"/>
                </a:solidFill>
                <a:latin typeface="+mn-lt"/>
              </a:rPr>
            </a:br>
            <a:r>
              <a:rPr lang="es-CO" sz="2000" dirty="0" smtClean="0">
                <a:solidFill>
                  <a:srgbClr val="002060"/>
                </a:solidFill>
                <a:latin typeface="+mn-lt"/>
              </a:rPr>
              <a:t>UNKNOWN WORDS</a:t>
            </a:r>
            <a:endParaRPr lang="es-CO" sz="2000" dirty="0">
              <a:solidFill>
                <a:srgbClr val="002060"/>
              </a:solidFill>
              <a:latin typeface="+mn-lt"/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346438"/>
              </p:ext>
            </p:extLst>
          </p:nvPr>
        </p:nvGraphicFramePr>
        <p:xfrm>
          <a:off x="677334" y="1645433"/>
          <a:ext cx="8596312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>
                          <a:solidFill>
                            <a:srgbClr val="7030A0"/>
                          </a:solidFill>
                        </a:rPr>
                        <a:t>ENGLISHT</a:t>
                      </a:r>
                      <a:r>
                        <a:rPr lang="es-CO" sz="2000" baseline="0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es-CO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000" dirty="0" smtClean="0">
                          <a:solidFill>
                            <a:srgbClr val="7030A0"/>
                          </a:solidFill>
                        </a:rPr>
                        <a:t>SPANISH </a:t>
                      </a:r>
                      <a:endParaRPr lang="es-CO" sz="2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858544" y="2193157"/>
            <a:ext cx="2090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 dirty="0" smtClean="0"/>
          </a:p>
          <a:p>
            <a:endParaRPr lang="en-US" sz="1000" dirty="0" smtClean="0"/>
          </a:p>
        </p:txBody>
      </p:sp>
      <p:sp>
        <p:nvSpPr>
          <p:cNvPr id="9" name="Rectángulo 8"/>
          <p:cNvSpPr/>
          <p:nvPr/>
        </p:nvSpPr>
        <p:spPr>
          <a:xfrm>
            <a:off x="677334" y="2041673"/>
            <a:ext cx="85954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Settings                                           Ajustes </a:t>
            </a:r>
          </a:p>
          <a:p>
            <a:r>
              <a:rPr lang="en-US" sz="2400" dirty="0" smtClean="0"/>
              <a:t>Refer                                               Referir </a:t>
            </a:r>
          </a:p>
          <a:p>
            <a:r>
              <a:rPr lang="en-US" sz="2400" dirty="0" smtClean="0"/>
              <a:t>Training                                           Formacion</a:t>
            </a:r>
          </a:p>
          <a:p>
            <a:r>
              <a:rPr lang="en-US" sz="2400" dirty="0" smtClean="0"/>
              <a:t>ensure                                             Asegurar </a:t>
            </a:r>
          </a:p>
          <a:p>
            <a:r>
              <a:rPr lang="en-US" sz="2400" dirty="0" smtClean="0"/>
              <a:t>Strictly                                            Estrictamente </a:t>
            </a:r>
          </a:p>
          <a:p>
            <a:r>
              <a:rPr lang="en-US" sz="2400" dirty="0" smtClean="0"/>
              <a:t>follow                                              Seguir </a:t>
            </a:r>
          </a:p>
          <a:p>
            <a:r>
              <a:rPr lang="en-US" sz="2400" dirty="0" smtClean="0"/>
              <a:t>listed                                               Listado </a:t>
            </a:r>
          </a:p>
          <a:p>
            <a:r>
              <a:rPr lang="en-US" sz="2400" dirty="0" smtClean="0"/>
              <a:t>When                                               cuando</a:t>
            </a:r>
          </a:p>
          <a:p>
            <a:r>
              <a:rPr lang="en-US" sz="2400" dirty="0" smtClean="0"/>
              <a:t>playing                                            Jugando                                    </a:t>
            </a:r>
          </a:p>
          <a:p>
            <a:r>
              <a:rPr lang="en-US" sz="2400" dirty="0" smtClean="0"/>
              <a:t>your                                                 </a:t>
            </a:r>
            <a:r>
              <a:rPr lang="en-US" sz="2400" dirty="0" err="1" smtClean="0"/>
              <a:t>Tu</a:t>
            </a:r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77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1065" y="669702"/>
            <a:ext cx="8089145" cy="4328472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3000" b="1" dirty="0" smtClean="0"/>
              <a:t>Will                                                       Sera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how                                                       como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/>
              <a:t>available </a:t>
            </a:r>
            <a:r>
              <a:rPr lang="en-US" sz="3000" b="1" dirty="0" smtClean="0"/>
              <a:t>                                              disponible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Without                                                 Sin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Written                                                  Escrito </a:t>
            </a:r>
          </a:p>
          <a:p>
            <a:pPr marL="0" indent="0" algn="just">
              <a:buNone/>
            </a:pPr>
            <a:r>
              <a:rPr lang="en-US" sz="3000" b="1" dirty="0" smtClean="0"/>
              <a:t>Our                                                        Nuestro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Safety                                                    la seguridad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Longer                                                   Mas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/>
              <a:t>user </a:t>
            </a:r>
            <a:r>
              <a:rPr lang="en-US" sz="3000" b="1" dirty="0" smtClean="0"/>
              <a:t>                                                      Usuario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Guide                                                    Guia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 smtClean="0"/>
              <a:t>Should                                                   Deberia </a:t>
            </a:r>
            <a:endParaRPr lang="en-US" sz="3000" b="1" dirty="0"/>
          </a:p>
          <a:p>
            <a:pPr marL="0" indent="0" algn="just">
              <a:buNone/>
            </a:pPr>
            <a:r>
              <a:rPr lang="en-US" sz="3000" b="1" dirty="0"/>
              <a:t>obtain </a:t>
            </a:r>
            <a:r>
              <a:rPr lang="en-US" sz="3000" b="1" dirty="0" smtClean="0"/>
              <a:t>                                                  Obtener </a:t>
            </a:r>
            <a:endParaRPr lang="en-US" sz="3000" b="1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6065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634" y="409061"/>
            <a:ext cx="8853033" cy="6069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Through                                        Mediante     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Device                                          Dispositivo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download </a:t>
            </a:r>
            <a:r>
              <a:rPr lang="en-US" dirty="0" smtClean="0"/>
              <a:t>                                    Descargar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However                                       Sin embargo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Speaker                                        Altavoz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Screen                                          Pantalla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Awaken                                         Despertar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Neighbors                                      Vecinos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Streaks                                          Rayas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Appear                                          Aparecer </a:t>
            </a:r>
          </a:p>
          <a:p>
            <a:endParaRPr lang="en-US" sz="4800" dirty="0"/>
          </a:p>
          <a:p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35350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2636" y="615124"/>
            <a:ext cx="8596668" cy="51417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qualified </a:t>
            </a:r>
            <a:r>
              <a:rPr lang="en-US" sz="7200" dirty="0" smtClean="0"/>
              <a:t>                             calificado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Any                                      Alguna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Guarantee                            Garantia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Entire                                   Todo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Make </a:t>
            </a:r>
            <a:r>
              <a:rPr lang="en-US" sz="7200" dirty="0" smtClean="0"/>
              <a:t>                                   Hacer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Receive                                Recibir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on-screen </a:t>
            </a:r>
            <a:r>
              <a:rPr lang="en-US" sz="7200" dirty="0" smtClean="0"/>
              <a:t>                            En la pantalla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Each                                     Cada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Myth                                     Mito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Sitting                                   Sentado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bad </a:t>
            </a:r>
            <a:r>
              <a:rPr lang="en-US" sz="7200" dirty="0" smtClean="0"/>
              <a:t>                                      Malo 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input </a:t>
            </a:r>
            <a:r>
              <a:rPr lang="en-US" sz="7200" dirty="0" smtClean="0"/>
              <a:t>                                    Entrada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Mount                                    Montar 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                             </a:t>
            </a:r>
            <a:endParaRPr lang="en-US" sz="72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785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961</Words>
  <Application>Microsoft Office PowerPoint</Application>
  <PresentationFormat>Panorámica</PresentationFormat>
  <Paragraphs>105</Paragraphs>
  <Slides>14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GLOSSARY UNKNOWN WORDS</vt:lpstr>
      <vt:lpstr>Presentación de PowerPoint</vt:lpstr>
      <vt:lpstr>Presentación de PowerPoint</vt:lpstr>
      <vt:lpstr>Presentación de PowerPoint</vt:lpstr>
      <vt:lpstr>QUESTIONS AND ANSWERS</vt:lpstr>
      <vt:lpstr>Presentación de PowerPoint</vt:lpstr>
      <vt:lpstr>Presentación de PowerPoint</vt:lpstr>
      <vt:lpstr>Presentación de PowerPoint</vt:lpstr>
      <vt:lpstr>AUDIO ENGLISH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MgiiD Muñoz Duran</dc:creator>
  <cp:lastModifiedBy>MgiiD Muñoz Duran</cp:lastModifiedBy>
  <cp:revision>11</cp:revision>
  <dcterms:created xsi:type="dcterms:W3CDTF">2019-03-22T04:51:59Z</dcterms:created>
  <dcterms:modified xsi:type="dcterms:W3CDTF">2019-03-23T00:35:27Z</dcterms:modified>
</cp:coreProperties>
</file>