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289859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136698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734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3542191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9578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76781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2720714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181832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49763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7B3372-D61D-43C0-B6BF-8351849CC9E4}"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382452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7B3372-D61D-43C0-B6BF-8351849CC9E4}" type="datetimeFigureOut">
              <a:rPr lang="es-CO" smtClean="0"/>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86904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7B3372-D61D-43C0-B6BF-8351849CC9E4}" type="datetimeFigureOut">
              <a:rPr lang="es-CO" smtClean="0"/>
              <a:t>22/03/2019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119433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7B3372-D61D-43C0-B6BF-8351849CC9E4}" type="datetimeFigureOut">
              <a:rPr lang="es-CO" smtClean="0"/>
              <a:t>22/03/2019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331424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B3372-D61D-43C0-B6BF-8351849CC9E4}" type="datetimeFigureOut">
              <a:rPr lang="es-CO" smtClean="0"/>
              <a:t>22/03/2019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313588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7B3372-D61D-43C0-B6BF-8351849CC9E4}" type="datetimeFigureOut">
              <a:rPr lang="es-CO" smtClean="0"/>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344980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7B3372-D61D-43C0-B6BF-8351849CC9E4}" type="datetimeFigureOut">
              <a:rPr lang="es-CO" smtClean="0"/>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2E566A6-1E6C-43A8-B9EB-58488B0F9C10}" type="slidenum">
              <a:rPr lang="es-CO" smtClean="0"/>
              <a:t>‹Nº›</a:t>
            </a:fld>
            <a:endParaRPr lang="es-CO"/>
          </a:p>
        </p:txBody>
      </p:sp>
    </p:spTree>
    <p:extLst>
      <p:ext uri="{BB962C8B-B14F-4D97-AF65-F5344CB8AC3E}">
        <p14:creationId xmlns:p14="http://schemas.microsoft.com/office/powerpoint/2010/main" val="170332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7B3372-D61D-43C0-B6BF-8351849CC9E4}" type="datetimeFigureOut">
              <a:rPr lang="es-CO" smtClean="0"/>
              <a:t>22/03/2019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E566A6-1E6C-43A8-B9EB-58488B0F9C10}" type="slidenum">
              <a:rPr lang="es-CO" smtClean="0"/>
              <a:t>‹Nº›</a:t>
            </a:fld>
            <a:endParaRPr lang="es-CO"/>
          </a:p>
        </p:txBody>
      </p:sp>
    </p:spTree>
    <p:extLst>
      <p:ext uri="{BB962C8B-B14F-4D97-AF65-F5344CB8AC3E}">
        <p14:creationId xmlns:p14="http://schemas.microsoft.com/office/powerpoint/2010/main" val="8877431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hyperlink" Target="http://www.un.org/es/events/devinfoday/" TargetMode="Externa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UNIT TWO</a:t>
            </a:r>
            <a:endParaRPr lang="es-CO" dirty="0"/>
          </a:p>
        </p:txBody>
      </p:sp>
      <p:sp>
        <p:nvSpPr>
          <p:cNvPr id="3" name="Subtítulo 2"/>
          <p:cNvSpPr>
            <a:spLocks noGrp="1"/>
          </p:cNvSpPr>
          <p:nvPr>
            <p:ph type="subTitle" idx="1"/>
          </p:nvPr>
        </p:nvSpPr>
        <p:spPr/>
        <p:txBody>
          <a:bodyPr>
            <a:normAutofit/>
          </a:bodyPr>
          <a:lstStyle/>
          <a:p>
            <a:r>
              <a:rPr lang="es-CO" sz="4000" dirty="0" err="1"/>
              <a:t>Activity</a:t>
            </a:r>
            <a:r>
              <a:rPr lang="es-CO" sz="4000" dirty="0"/>
              <a:t> one</a:t>
            </a:r>
            <a:endParaRPr lang="es-CO" sz="4000" dirty="0"/>
          </a:p>
        </p:txBody>
      </p:sp>
    </p:spTree>
    <p:extLst>
      <p:ext uri="{BB962C8B-B14F-4D97-AF65-F5344CB8AC3E}">
        <p14:creationId xmlns:p14="http://schemas.microsoft.com/office/powerpoint/2010/main" val="7322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114613770"/>
              </p:ext>
            </p:extLst>
          </p:nvPr>
        </p:nvGraphicFramePr>
        <p:xfrm>
          <a:off x="193185" y="63786"/>
          <a:ext cx="11763151" cy="6696735"/>
        </p:xfrm>
        <a:graphic>
          <a:graphicData uri="http://schemas.openxmlformats.org/drawingml/2006/table">
            <a:tbl>
              <a:tblPr firstRow="1" firstCol="1" bandRow="1">
                <a:tableStyleId>{5C22544A-7EE6-4342-B048-85BDC9FD1C3A}</a:tableStyleId>
              </a:tblPr>
              <a:tblGrid>
                <a:gridCol w="1056790"/>
                <a:gridCol w="1930299"/>
                <a:gridCol w="1869977"/>
                <a:gridCol w="1628691"/>
                <a:gridCol w="1890084"/>
                <a:gridCol w="1668903"/>
                <a:gridCol w="1608582"/>
                <a:gridCol w="109825"/>
              </a:tblGrid>
              <a:tr h="334385">
                <a:tc gridSpan="7">
                  <a:txBody>
                    <a:bodyPr/>
                    <a:lstStyle/>
                    <a:p>
                      <a:pPr algn="ctr">
                        <a:spcBef>
                          <a:spcPts val="200"/>
                        </a:spcBef>
                        <a:spcAft>
                          <a:spcPts val="0"/>
                        </a:spcAft>
                      </a:pPr>
                      <a:r>
                        <a:rPr lang="es-ES" sz="1600" dirty="0">
                          <a:effectLst/>
                        </a:rPr>
                        <a:t>Agosto (</a:t>
                      </a:r>
                      <a:r>
                        <a:rPr lang="es-CO" sz="1600" dirty="0" err="1">
                          <a:effectLst/>
                        </a:rPr>
                        <a:t>August</a:t>
                      </a:r>
                      <a:r>
                        <a:rPr lang="es-CO" sz="1600" dirty="0">
                          <a:effectLst/>
                        </a:rPr>
                        <a:t>)</a:t>
                      </a:r>
                      <a:r>
                        <a:rPr lang="es-ES" sz="1600" dirty="0">
                          <a:effectLst/>
                        </a:rPr>
                        <a:t>     2019      </a:t>
                      </a:r>
                      <a:endParaRPr lang="es-CO" sz="16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44945" marR="44945" marT="0" marB="0"/>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spcBef>
                          <a:spcPts val="200"/>
                        </a:spcBef>
                        <a:spcAft>
                          <a:spcPts val="200"/>
                        </a:spcAft>
                      </a:pPr>
                      <a:r>
                        <a:rPr lang="es-CO" sz="600">
                          <a:effectLst/>
                        </a:rPr>
                        <a:t> </a:t>
                      </a:r>
                      <a:endParaRPr lang="es-CO" sz="6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0" marR="0" marT="0" marB="0" anchor="ctr"/>
                </a:tc>
              </a:tr>
              <a:tr h="167064">
                <a:tc>
                  <a:txBody>
                    <a:bodyPr/>
                    <a:lstStyle/>
                    <a:p>
                      <a:pPr algn="ctr">
                        <a:spcBef>
                          <a:spcPts val="200"/>
                        </a:spcBef>
                        <a:spcAft>
                          <a:spcPts val="300"/>
                        </a:spcAft>
                      </a:pPr>
                      <a:r>
                        <a:rPr lang="es-ES" sz="800" dirty="0">
                          <a:solidFill>
                            <a:schemeClr val="tx1"/>
                          </a:solidFill>
                          <a:effectLst/>
                          <a:latin typeface="Arial" panose="020B0604020202020204" pitchFamily="34" charset="0"/>
                          <a:cs typeface="Arial" panose="020B0604020202020204" pitchFamily="34" charset="0"/>
                        </a:rPr>
                        <a:t>Monday</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ctr">
                        <a:spcBef>
                          <a:spcPts val="200"/>
                        </a:spcBef>
                        <a:spcAft>
                          <a:spcPts val="300"/>
                        </a:spcAft>
                      </a:pPr>
                      <a:r>
                        <a:rPr lang="es-ES" sz="800" dirty="0">
                          <a:effectLst/>
                          <a:latin typeface="Arial" panose="020B0604020202020204" pitchFamily="34" charset="0"/>
                          <a:cs typeface="Arial" panose="020B0604020202020204" pitchFamily="34" charset="0"/>
                        </a:rPr>
                        <a:t>Tuesday</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l">
                        <a:spcBef>
                          <a:spcPts val="200"/>
                        </a:spcBef>
                        <a:spcAft>
                          <a:spcPts val="300"/>
                        </a:spcAft>
                      </a:pPr>
                      <a:r>
                        <a:rPr lang="es-ES" sz="800" dirty="0">
                          <a:effectLst/>
                          <a:latin typeface="Arial" panose="020B0604020202020204" pitchFamily="34" charset="0"/>
                          <a:cs typeface="Arial" panose="020B0604020202020204" pitchFamily="34" charset="0"/>
                        </a:rPr>
                        <a:t>Wednesday</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l">
                        <a:spcBef>
                          <a:spcPts val="200"/>
                        </a:spcBef>
                        <a:spcAft>
                          <a:spcPts val="300"/>
                        </a:spcAft>
                      </a:pPr>
                      <a:r>
                        <a:rPr lang="es-ES" sz="800">
                          <a:effectLst/>
                          <a:latin typeface="Arial" panose="020B0604020202020204" pitchFamily="34" charset="0"/>
                          <a:cs typeface="Arial" panose="020B0604020202020204" pitchFamily="34" charset="0"/>
                        </a:rPr>
                        <a:t>      Thursday</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ctr">
                        <a:spcBef>
                          <a:spcPts val="200"/>
                        </a:spcBef>
                        <a:spcAft>
                          <a:spcPts val="300"/>
                        </a:spcAft>
                      </a:pPr>
                      <a:r>
                        <a:rPr lang="es-ES" sz="800">
                          <a:effectLst/>
                          <a:latin typeface="Arial" panose="020B0604020202020204" pitchFamily="34" charset="0"/>
                          <a:cs typeface="Arial" panose="020B0604020202020204" pitchFamily="34" charset="0"/>
                        </a:rPr>
                        <a:t>Friday</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ctr">
                        <a:spcBef>
                          <a:spcPts val="200"/>
                        </a:spcBef>
                        <a:spcAft>
                          <a:spcPts val="300"/>
                        </a:spcAft>
                      </a:pPr>
                      <a:r>
                        <a:rPr lang="es-ES" sz="800">
                          <a:effectLst/>
                          <a:latin typeface="Arial" panose="020B0604020202020204" pitchFamily="34" charset="0"/>
                          <a:cs typeface="Arial" panose="020B0604020202020204" pitchFamily="34" charset="0"/>
                        </a:rPr>
                        <a:t>Friday</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ctr">
                        <a:spcBef>
                          <a:spcPts val="200"/>
                        </a:spcBef>
                        <a:spcAft>
                          <a:spcPts val="300"/>
                        </a:spcAft>
                      </a:pPr>
                      <a:r>
                        <a:rPr lang="es-ES" sz="800">
                          <a:effectLst/>
                          <a:latin typeface="Arial" panose="020B0604020202020204" pitchFamily="34" charset="0"/>
                          <a:cs typeface="Arial" panose="020B0604020202020204" pitchFamily="34" charset="0"/>
                        </a:rPr>
                        <a:t>Sunday</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165630">
                <a:tc>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 </a:t>
                      </a:r>
                      <a:endParaRPr lang="es-CO" sz="800" dirty="0">
                        <a:solidFill>
                          <a:srgbClr val="BEA388"/>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 </a:t>
                      </a:r>
                      <a:endParaRPr lang="es-CO" sz="800" dirty="0">
                        <a:solidFill>
                          <a:srgbClr val="BEA388"/>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1</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2</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3</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4</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811803">
                <a:tc>
                  <a:txBody>
                    <a:bodyPr/>
                    <a:lstStyle/>
                    <a:p>
                      <a:pPr algn="ctr">
                        <a:spcBef>
                          <a:spcPts val="200"/>
                        </a:spcBef>
                        <a:spcAft>
                          <a:spcPts val="0"/>
                        </a:spcAft>
                      </a:pPr>
                      <a:r>
                        <a:rPr lang="es-E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 </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300"/>
                        </a:spcAft>
                      </a:pPr>
                      <a:r>
                        <a:rPr lang="es-ES" sz="800" dirty="0">
                          <a:effectLst/>
                          <a:latin typeface="Arial" panose="020B0604020202020204" pitchFamily="34" charset="0"/>
                          <a:cs typeface="Arial" panose="020B0604020202020204" pitchFamily="34" charset="0"/>
                        </a:rPr>
                        <a:t>One</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300"/>
                        </a:spcAft>
                      </a:pPr>
                      <a:r>
                        <a:rPr lang="es-ES" sz="800">
                          <a:effectLst/>
                          <a:latin typeface="Arial" panose="020B0604020202020204" pitchFamily="34" charset="0"/>
                          <a:cs typeface="Arial" panose="020B0604020202020204" pitchFamily="34" charset="0"/>
                        </a:rPr>
                        <a:t>Two</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300"/>
                        </a:spcAft>
                      </a:pPr>
                      <a:r>
                        <a:rPr lang="es-ES" sz="800">
                          <a:effectLst/>
                          <a:latin typeface="Arial" panose="020B0604020202020204" pitchFamily="34" charset="0"/>
                          <a:cs typeface="Arial" panose="020B0604020202020204" pitchFamily="34" charset="0"/>
                        </a:rPr>
                        <a:t>Three </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00"/>
                        </a:spcBef>
                        <a:spcAft>
                          <a:spcPts val="0"/>
                        </a:spcAft>
                      </a:pPr>
                      <a:r>
                        <a:rPr lang="es-ES" sz="800" dirty="0">
                          <a:effectLst/>
                          <a:latin typeface="Arial" panose="020B0604020202020204" pitchFamily="34" charset="0"/>
                          <a:cs typeface="Arial" panose="020B0604020202020204" pitchFamily="34" charset="0"/>
                        </a:rPr>
                        <a:t>Four</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s-ES" sz="800" dirty="0">
                          <a:effectLst/>
                          <a:latin typeface="Arial" panose="020B0604020202020204" pitchFamily="34" charset="0"/>
                          <a:cs typeface="Arial" panose="020B0604020202020204" pitchFamily="34" charset="0"/>
                        </a:rPr>
                        <a:t> </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s-ES" sz="800" dirty="0">
                          <a:effectLst/>
                          <a:latin typeface="Arial" panose="020B0604020202020204" pitchFamily="34" charset="0"/>
                          <a:cs typeface="Arial" panose="020B0604020202020204" pitchFamily="34" charset="0"/>
                        </a:rPr>
                        <a:t> </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s-ES" sz="800" dirty="0">
                          <a:effectLst/>
                          <a:latin typeface="Arial" panose="020B0604020202020204" pitchFamily="34" charset="0"/>
                          <a:cs typeface="Arial" panose="020B0604020202020204" pitchFamily="34" charset="0"/>
                        </a:rPr>
                        <a:t>Golden gate</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210017">
                <a:tc>
                  <a:txBody>
                    <a:bodyPr/>
                    <a:lstStyle/>
                    <a:p>
                      <a:pPr algn="r">
                        <a:spcBef>
                          <a:spcPts val="250"/>
                        </a:spcBef>
                        <a:spcAft>
                          <a:spcPts val="250"/>
                        </a:spcAft>
                      </a:pPr>
                      <a:r>
                        <a:rPr lang="es-ES" sz="800" dirty="0">
                          <a:solidFill>
                            <a:schemeClr val="tx1"/>
                          </a:solidFill>
                          <a:effectLst/>
                          <a:latin typeface="Arial" panose="020B0604020202020204" pitchFamily="34" charset="0"/>
                          <a:cs typeface="Arial" panose="020B0604020202020204" pitchFamily="34" charset="0"/>
                        </a:rPr>
                        <a:t>5</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solidFill>
                            <a:schemeClr val="tx1"/>
                          </a:solidFill>
                          <a:effectLst/>
                          <a:latin typeface="Arial" panose="020B0604020202020204" pitchFamily="34" charset="0"/>
                          <a:cs typeface="Arial" panose="020B0604020202020204" pitchFamily="34" charset="0"/>
                        </a:rPr>
                        <a:t>6</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7</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8</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9</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10</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11</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1118246">
                <a:tc>
                  <a:txBody>
                    <a:bodyPr/>
                    <a:lstStyle/>
                    <a:p>
                      <a:pPr algn="r">
                        <a:spcBef>
                          <a:spcPts val="200"/>
                        </a:spcBef>
                        <a:spcAft>
                          <a:spcPts val="200"/>
                        </a:spcAft>
                      </a:pPr>
                      <a:r>
                        <a:rPr lang="es-ES" sz="800" dirty="0">
                          <a:solidFill>
                            <a:schemeClr val="tx1"/>
                          </a:solidFill>
                          <a:effectLst/>
                          <a:latin typeface="Arial" panose="020B0604020202020204" pitchFamily="34" charset="0"/>
                          <a:cs typeface="Arial" panose="020B0604020202020204" pitchFamily="34" charset="0"/>
                        </a:rPr>
                        <a:t> Five</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a:solidFill>
                            <a:schemeClr val="tx1"/>
                          </a:solidFill>
                          <a:effectLst/>
                          <a:latin typeface="Arial" panose="020B0604020202020204" pitchFamily="34" charset="0"/>
                          <a:cs typeface="Arial" panose="020B0604020202020204" pitchFamily="34" charset="0"/>
                        </a:rPr>
                        <a:t> Six</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err="1">
                          <a:effectLst/>
                          <a:latin typeface="Arial" panose="020B0604020202020204" pitchFamily="34" charset="0"/>
                          <a:cs typeface="Arial" panose="020B0604020202020204" pitchFamily="34" charset="0"/>
                        </a:rPr>
                        <a:t>Seven</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smtClean="0">
                          <a:effectLst/>
                          <a:latin typeface="Arial" panose="020B0604020202020204" pitchFamily="34" charset="0"/>
                          <a:cs typeface="Arial" panose="020B0604020202020204" pitchFamily="34" charset="0"/>
                        </a:rPr>
                        <a:t>Eight  </a:t>
                      </a:r>
                    </a:p>
                    <a:p>
                      <a:pPr marL="0" marR="0" indent="0" algn="r" defTabSz="914400" rtl="0" eaLnBrk="1" fontAlgn="auto" latinLnBrk="0" hangingPunct="1">
                        <a:lnSpc>
                          <a:spcPct val="100000"/>
                        </a:lnSpc>
                        <a:spcBef>
                          <a:spcPts val="200"/>
                        </a:spcBef>
                        <a:spcAft>
                          <a:spcPts val="200"/>
                        </a:spcAft>
                        <a:buClrTx/>
                        <a:buSzTx/>
                        <a:buFontTx/>
                        <a:buNone/>
                        <a:tabLst/>
                        <a:defRPr/>
                      </a:pPr>
                      <a:r>
                        <a:rPr lang="en-US" sz="900" kern="1200" dirty="0" smtClean="0">
                          <a:solidFill>
                            <a:schemeClr val="dk1"/>
                          </a:solidFill>
                          <a:effectLst/>
                          <a:latin typeface="+mn-lt"/>
                          <a:ea typeface="+mn-ea"/>
                          <a:cs typeface="+mn-cs"/>
                        </a:rPr>
                        <a:t>he cat is carnivorous and domestic</a:t>
                      </a:r>
                      <a:endParaRPr lang="es-CO" sz="900" kern="1200" dirty="0" smtClean="0">
                        <a:solidFill>
                          <a:schemeClr val="dk1"/>
                        </a:solidFill>
                        <a:effectLst/>
                        <a:latin typeface="+mn-lt"/>
                        <a:ea typeface="+mn-ea"/>
                        <a:cs typeface="+mn-cs"/>
                      </a:endParaRPr>
                    </a:p>
                    <a:p>
                      <a:pPr marL="0" marR="0" indent="0" algn="r" defTabSz="914400" rtl="0" eaLnBrk="1" fontAlgn="auto" latinLnBrk="0" hangingPunct="1">
                        <a:lnSpc>
                          <a:spcPct val="100000"/>
                        </a:lnSpc>
                        <a:spcBef>
                          <a:spcPts val="200"/>
                        </a:spcBef>
                        <a:spcAft>
                          <a:spcPts val="200"/>
                        </a:spcAft>
                        <a:buClrTx/>
                        <a:buSzTx/>
                        <a:buFontTx/>
                        <a:buNone/>
                        <a:tabLst/>
                        <a:defRPr/>
                      </a:pPr>
                      <a:r>
                        <a:rPr lang="en-US" sz="800" kern="1200" dirty="0" smtClean="0">
                          <a:solidFill>
                            <a:schemeClr val="dk1"/>
                          </a:solidFill>
                          <a:effectLst/>
                          <a:latin typeface="+mn-lt"/>
                          <a:ea typeface="+mn-ea"/>
                          <a:cs typeface="+mn-cs"/>
                        </a:rPr>
                        <a:t>Body Mass: 3.6 - 4.5 kg (Adult)</a:t>
                      </a:r>
                      <a:endParaRPr lang="es-CO" sz="800" kern="1200" dirty="0" smtClean="0">
                        <a:solidFill>
                          <a:schemeClr val="dk1"/>
                        </a:solidFill>
                        <a:effectLst/>
                        <a:latin typeface="+mn-lt"/>
                        <a:ea typeface="+mn-ea"/>
                        <a:cs typeface="+mn-cs"/>
                      </a:endParaRPr>
                    </a:p>
                    <a:p>
                      <a:pPr marL="0" marR="0" indent="0" algn="r" defTabSz="914400" rtl="0" eaLnBrk="1" fontAlgn="auto" latinLnBrk="0" hangingPunct="1">
                        <a:lnSpc>
                          <a:spcPct val="100000"/>
                        </a:lnSpc>
                        <a:spcBef>
                          <a:spcPts val="200"/>
                        </a:spcBef>
                        <a:spcAft>
                          <a:spcPts val="200"/>
                        </a:spcAft>
                        <a:buClrTx/>
                        <a:buSzTx/>
                        <a:buFontTx/>
                        <a:buNone/>
                        <a:tabLst/>
                        <a:defRPr/>
                      </a:pPr>
                      <a:r>
                        <a:rPr lang="en-US" sz="800" kern="1200" dirty="0" smtClean="0">
                          <a:solidFill>
                            <a:schemeClr val="dk1"/>
                          </a:solidFill>
                          <a:effectLst/>
                          <a:latin typeface="+mn-lt"/>
                          <a:ea typeface="+mn-ea"/>
                          <a:cs typeface="+mn-cs"/>
                        </a:rPr>
                        <a:t>Height: 23 - 25 cm.</a:t>
                      </a:r>
                      <a:endParaRPr lang="es-CO" sz="800" kern="1200" dirty="0" smtClean="0">
                        <a:solidFill>
                          <a:schemeClr val="dk1"/>
                        </a:solidFill>
                        <a:effectLst/>
                        <a:latin typeface="+mn-lt"/>
                        <a:ea typeface="+mn-ea"/>
                        <a:cs typeface="+mn-cs"/>
                      </a:endParaRPr>
                    </a:p>
                    <a:p>
                      <a:pPr marL="0" marR="0" indent="0" algn="r" defTabSz="914400" rtl="0" eaLnBrk="1" fontAlgn="auto" latinLnBrk="0" hangingPunct="1">
                        <a:lnSpc>
                          <a:spcPct val="100000"/>
                        </a:lnSpc>
                        <a:spcBef>
                          <a:spcPts val="200"/>
                        </a:spcBef>
                        <a:spcAft>
                          <a:spcPts val="200"/>
                        </a:spcAft>
                        <a:buClrTx/>
                        <a:buSzTx/>
                        <a:buFontTx/>
                        <a:buNone/>
                        <a:tabLst/>
                        <a:defRPr/>
                      </a:pPr>
                      <a:r>
                        <a:rPr lang="en-US" sz="800" kern="1200" dirty="0" smtClean="0">
                          <a:solidFill>
                            <a:schemeClr val="dk1"/>
                          </a:solidFill>
                          <a:effectLst/>
                          <a:latin typeface="+mn-lt"/>
                          <a:ea typeface="+mn-ea"/>
                          <a:cs typeface="+mn-cs"/>
                        </a:rPr>
                        <a:t>Average life: 2 - 16 years </a:t>
                      </a:r>
                      <a:endParaRPr lang="es-CO" sz="800" kern="1200" dirty="0" smtClean="0">
                        <a:solidFill>
                          <a:schemeClr val="dk1"/>
                        </a:solidFill>
                        <a:effectLst/>
                        <a:latin typeface="+mn-lt"/>
                        <a:ea typeface="+mn-ea"/>
                        <a:cs typeface="+mn-cs"/>
                      </a:endParaRPr>
                    </a:p>
                    <a:p>
                      <a:pPr algn="r">
                        <a:spcBef>
                          <a:spcPts val="200"/>
                        </a:spcBef>
                        <a:spcAft>
                          <a:spcPts val="200"/>
                        </a:spcAft>
                      </a:pPr>
                      <a:r>
                        <a:rPr lang="es-ES" sz="800" dirty="0" smtClean="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n-US" sz="800" dirty="0">
                          <a:effectLst/>
                          <a:latin typeface="Arial" panose="020B0604020202020204" pitchFamily="34" charset="0"/>
                          <a:cs typeface="Arial" panose="020B0604020202020204" pitchFamily="34" charset="0"/>
                        </a:rPr>
                        <a:t> Nine</a:t>
                      </a:r>
                      <a:endParaRPr lang="es-CO" sz="800" dirty="0">
                        <a:effectLst/>
                        <a:latin typeface="Arial" panose="020B0604020202020204" pitchFamily="34" charset="0"/>
                        <a:cs typeface="Arial" panose="020B0604020202020204" pitchFamily="34" charset="0"/>
                      </a:endParaRPr>
                    </a:p>
                    <a:p>
                      <a:pPr>
                        <a:spcBef>
                          <a:spcPts val="200"/>
                        </a:spcBef>
                        <a:spcAft>
                          <a:spcPts val="200"/>
                        </a:spcAft>
                      </a:pPr>
                      <a:r>
                        <a:rPr lang="en-US" sz="800" dirty="0">
                          <a:effectLst/>
                          <a:latin typeface="Arial" panose="020B0604020202020204" pitchFamily="34" charset="0"/>
                          <a:cs typeface="Arial" panose="020B0604020202020204" pitchFamily="34" charset="0"/>
                        </a:rPr>
                        <a:t> </a:t>
                      </a:r>
                      <a:endParaRPr lang="es-CO" sz="800" dirty="0">
                        <a:effectLst/>
                        <a:latin typeface="Arial" panose="020B0604020202020204" pitchFamily="34" charset="0"/>
                        <a:cs typeface="Arial" panose="020B0604020202020204" pitchFamily="34" charset="0"/>
                      </a:endParaRPr>
                    </a:p>
                    <a:p>
                      <a:pPr>
                        <a:spcBef>
                          <a:spcPts val="200"/>
                        </a:spcBef>
                        <a:spcAft>
                          <a:spcPts val="200"/>
                        </a:spcAft>
                      </a:pPr>
                      <a:r>
                        <a:rPr lang="en-US" sz="800" dirty="0">
                          <a:effectLst/>
                          <a:latin typeface="Arial" panose="020B0604020202020204" pitchFamily="34" charset="0"/>
                          <a:cs typeface="Arial" panose="020B0604020202020204" pitchFamily="34" charset="0"/>
                        </a:rPr>
                        <a:t> </a:t>
                      </a:r>
                      <a:endParaRPr lang="es-CO" sz="800" dirty="0">
                        <a:effectLst/>
                        <a:latin typeface="Arial" panose="020B0604020202020204" pitchFamily="34" charset="0"/>
                        <a:cs typeface="Arial" panose="020B0604020202020204" pitchFamily="34" charset="0"/>
                      </a:endParaRPr>
                    </a:p>
                    <a:p>
                      <a:pPr>
                        <a:spcBef>
                          <a:spcPts val="200"/>
                        </a:spcBef>
                        <a:spcAft>
                          <a:spcPts val="0"/>
                        </a:spcAft>
                      </a:pPr>
                      <a:r>
                        <a:rPr lang="en-US" sz="800" dirty="0">
                          <a:effectLst/>
                          <a:latin typeface="Arial" panose="020B0604020202020204" pitchFamily="34" charset="0"/>
                          <a:cs typeface="Arial" panose="020B0604020202020204" pitchFamily="34" charset="0"/>
                        </a:rPr>
                        <a:t>International Day of the Indigenous Peoples</a:t>
                      </a:r>
                      <a:endParaRPr lang="es-CO" sz="800" dirty="0">
                        <a:effectLst/>
                        <a:latin typeface="Arial" panose="020B0604020202020204" pitchFamily="34" charset="0"/>
                        <a:cs typeface="Arial" panose="020B0604020202020204" pitchFamily="34" charset="0"/>
                      </a:endParaRPr>
                    </a:p>
                    <a:p>
                      <a:pPr>
                        <a:spcBef>
                          <a:spcPts val="200"/>
                        </a:spcBef>
                        <a:spcAft>
                          <a:spcPts val="200"/>
                        </a:spcAft>
                      </a:pPr>
                      <a:r>
                        <a:rPr lang="en-U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Ten</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Eleven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284963">
                <a:tc>
                  <a:txBody>
                    <a:bodyPr/>
                    <a:lstStyle/>
                    <a:p>
                      <a:pPr algn="r">
                        <a:spcBef>
                          <a:spcPts val="200"/>
                        </a:spcBef>
                        <a:spcAft>
                          <a:spcPts val="200"/>
                        </a:spcAft>
                      </a:pPr>
                      <a:r>
                        <a:rPr lang="es-ES" sz="800" dirty="0">
                          <a:solidFill>
                            <a:schemeClr val="tx1"/>
                          </a:solidFill>
                          <a:effectLst/>
                          <a:latin typeface="Arial" panose="020B0604020202020204" pitchFamily="34" charset="0"/>
                          <a:cs typeface="Arial" panose="020B0604020202020204" pitchFamily="34" charset="0"/>
                        </a:rPr>
                        <a:t>12</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dirty="0">
                          <a:solidFill>
                            <a:schemeClr val="tx1"/>
                          </a:solidFill>
                          <a:effectLst/>
                          <a:latin typeface="Arial" panose="020B0604020202020204" pitchFamily="34" charset="0"/>
                          <a:cs typeface="Arial" panose="020B0604020202020204" pitchFamily="34" charset="0"/>
                        </a:rPr>
                        <a:t>13</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14</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15</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16</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17</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18</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1297965">
                <a:tc>
                  <a:txBody>
                    <a:bodyPr/>
                    <a:lstStyle/>
                    <a:p>
                      <a:pPr algn="r">
                        <a:spcBef>
                          <a:spcPts val="200"/>
                        </a:spcBef>
                        <a:spcAft>
                          <a:spcPts val="200"/>
                        </a:spcAft>
                      </a:pPr>
                      <a:r>
                        <a:rPr lang="en-US" sz="800" dirty="0">
                          <a:solidFill>
                            <a:schemeClr val="tx1"/>
                          </a:solidFill>
                          <a:effectLst/>
                          <a:latin typeface="Arial" panose="020B0604020202020204" pitchFamily="34" charset="0"/>
                          <a:cs typeface="Arial" panose="020B0604020202020204" pitchFamily="34" charset="0"/>
                        </a:rPr>
                        <a:t>Twelve</a:t>
                      </a:r>
                      <a:endParaRPr lang="es-CO" sz="800" dirty="0">
                        <a:solidFill>
                          <a:schemeClr val="tx1"/>
                        </a:solidFill>
                        <a:effectLst/>
                        <a:latin typeface="Arial" panose="020B0604020202020204" pitchFamily="34" charset="0"/>
                        <a:cs typeface="Arial" panose="020B0604020202020204" pitchFamily="34" charset="0"/>
                      </a:endParaRPr>
                    </a:p>
                    <a:p>
                      <a:pPr algn="r">
                        <a:spcBef>
                          <a:spcPts val="200"/>
                        </a:spcBef>
                        <a:spcAft>
                          <a:spcPts val="200"/>
                        </a:spcAft>
                      </a:pPr>
                      <a:r>
                        <a:rPr lang="en-US" sz="800" dirty="0">
                          <a:solidFill>
                            <a:schemeClr val="tx1"/>
                          </a:solidFill>
                          <a:effectLst/>
                          <a:latin typeface="Arial" panose="020B0604020202020204" pitchFamily="34" charset="0"/>
                          <a:cs typeface="Arial" panose="020B0604020202020204" pitchFamily="34" charset="0"/>
                        </a:rPr>
                        <a:t> </a:t>
                      </a:r>
                      <a:endParaRPr lang="es-CO" sz="800" dirty="0">
                        <a:solidFill>
                          <a:schemeClr val="tx1"/>
                        </a:solidFill>
                        <a:effectLst/>
                        <a:latin typeface="Arial" panose="020B0604020202020204" pitchFamily="34" charset="0"/>
                        <a:cs typeface="Arial" panose="020B0604020202020204" pitchFamily="34" charset="0"/>
                      </a:endParaRPr>
                    </a:p>
                    <a:p>
                      <a:pPr algn="r">
                        <a:spcBef>
                          <a:spcPts val="200"/>
                        </a:spcBef>
                        <a:spcAft>
                          <a:spcPts val="200"/>
                        </a:spcAft>
                      </a:pPr>
                      <a:r>
                        <a:rPr lang="en-US" sz="800" dirty="0">
                          <a:solidFill>
                            <a:schemeClr val="tx1"/>
                          </a:solidFill>
                          <a:effectLst/>
                          <a:latin typeface="Arial" panose="020B0604020202020204" pitchFamily="34" charset="0"/>
                          <a:cs typeface="Arial" panose="020B0604020202020204" pitchFamily="34" charset="0"/>
                        </a:rPr>
                        <a:t>-Day of the elephant Weight in female: 4 and 5 thousand kg of height 3m. Male weight: 6y7 thousand kg and height 3.2m </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 Thirteen</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 Fourteen</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a:effectLst/>
                          <a:latin typeface="Arial" panose="020B0604020202020204" pitchFamily="34" charset="0"/>
                          <a:cs typeface="Arial" panose="020B0604020202020204" pitchFamily="34" charset="0"/>
                        </a:rPr>
                        <a:t> Fiveteen</a:t>
                      </a:r>
                      <a:endParaRPr lang="es-CO" sz="800">
                        <a:effectLst/>
                        <a:latin typeface="Arial" panose="020B0604020202020204" pitchFamily="34" charset="0"/>
                        <a:cs typeface="Arial" panose="020B0604020202020204" pitchFamily="34" charset="0"/>
                      </a:endParaRPr>
                    </a:p>
                    <a:p>
                      <a:pPr algn="r">
                        <a:spcBef>
                          <a:spcPts val="200"/>
                        </a:spcBef>
                        <a:spcAft>
                          <a:spcPts val="200"/>
                        </a:spcAft>
                      </a:pPr>
                      <a:r>
                        <a:rPr lang="es-E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200"/>
                        </a:spcAft>
                      </a:pPr>
                      <a:r>
                        <a:rPr lang="es-E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200"/>
                        </a:spcAft>
                      </a:pPr>
                      <a:r>
                        <a:rPr lang="es-E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200"/>
                        </a:spcAft>
                      </a:pPr>
                      <a:r>
                        <a:rPr lang="es-E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200"/>
                        </a:spcAft>
                      </a:pPr>
                      <a:r>
                        <a:rPr lang="es-E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200"/>
                        </a:spcAft>
                      </a:pPr>
                      <a:r>
                        <a:rPr lang="es-CO" sz="800">
                          <a:effectLst/>
                          <a:latin typeface="Arial" panose="020B0604020202020204" pitchFamily="34" charset="0"/>
                          <a:cs typeface="Arial" panose="020B0604020202020204" pitchFamily="34" charset="0"/>
                        </a:rPr>
                        <a:t/>
                      </a:r>
                      <a:br>
                        <a:rPr lang="es-CO" sz="800">
                          <a:effectLst/>
                          <a:latin typeface="Arial" panose="020B0604020202020204" pitchFamily="34" charset="0"/>
                          <a:cs typeface="Arial" panose="020B0604020202020204" pitchFamily="34" charset="0"/>
                        </a:rPr>
                      </a:br>
                      <a:r>
                        <a:rPr lang="es-ES" sz="800">
                          <a:effectLst/>
                          <a:latin typeface="Arial" panose="020B0604020202020204" pitchFamily="34" charset="0"/>
                          <a:cs typeface="Arial" panose="020B0604020202020204" pitchFamily="34" charset="0"/>
                        </a:rPr>
                        <a:t>City hall </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Sixteen</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 Seventeen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00"/>
                        </a:spcBef>
                        <a:spcAft>
                          <a:spcPts val="200"/>
                        </a:spcAft>
                      </a:pPr>
                      <a:r>
                        <a:rPr lang="es-ES" sz="800" dirty="0">
                          <a:effectLst/>
                          <a:latin typeface="Arial" panose="020B0604020202020204" pitchFamily="34" charset="0"/>
                          <a:cs typeface="Arial" panose="020B0604020202020204" pitchFamily="34" charset="0"/>
                        </a:rPr>
                        <a:t>Eighteen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284963">
                <a:tc>
                  <a:txBody>
                    <a:bodyPr/>
                    <a:lstStyle/>
                    <a:p>
                      <a:pPr algn="r">
                        <a:spcBef>
                          <a:spcPts val="250"/>
                        </a:spcBef>
                        <a:spcAft>
                          <a:spcPts val="250"/>
                        </a:spcAft>
                      </a:pPr>
                      <a:r>
                        <a:rPr lang="es-ES" sz="800" dirty="0">
                          <a:solidFill>
                            <a:schemeClr val="tx1"/>
                          </a:solidFill>
                          <a:effectLst/>
                          <a:latin typeface="Arial" panose="020B0604020202020204" pitchFamily="34" charset="0"/>
                          <a:cs typeface="Arial" panose="020B0604020202020204" pitchFamily="34" charset="0"/>
                        </a:rPr>
                        <a:t>19</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dirty="0">
                          <a:solidFill>
                            <a:schemeClr val="tx1"/>
                          </a:solidFill>
                          <a:effectLst/>
                          <a:latin typeface="Arial" panose="020B0604020202020204" pitchFamily="34" charset="0"/>
                          <a:cs typeface="Arial" panose="020B0604020202020204" pitchFamily="34" charset="0"/>
                        </a:rPr>
                        <a:t>20</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21</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22</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23</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24</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25</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963489">
                <a:tc>
                  <a:txBody>
                    <a:bodyPr/>
                    <a:lstStyle/>
                    <a:p>
                      <a:pPr algn="r">
                        <a:spcBef>
                          <a:spcPts val="200"/>
                        </a:spcBef>
                        <a:spcAft>
                          <a:spcPts val="200"/>
                        </a:spcAft>
                      </a:pPr>
                      <a:r>
                        <a:rPr lang="en-US" sz="800" dirty="0">
                          <a:solidFill>
                            <a:schemeClr val="tx1"/>
                          </a:solidFill>
                          <a:effectLst/>
                          <a:latin typeface="Arial" panose="020B0604020202020204" pitchFamily="34" charset="0"/>
                          <a:cs typeface="Arial" panose="020B0604020202020204" pitchFamily="34" charset="0"/>
                        </a:rPr>
                        <a:t>Nineteen</a:t>
                      </a:r>
                      <a:endParaRPr lang="es-CO" sz="800" dirty="0">
                        <a:solidFill>
                          <a:schemeClr val="tx1"/>
                        </a:solidFill>
                        <a:effectLst/>
                        <a:latin typeface="Arial" panose="020B0604020202020204" pitchFamily="34" charset="0"/>
                        <a:cs typeface="Arial" panose="020B0604020202020204" pitchFamily="34" charset="0"/>
                      </a:endParaRPr>
                    </a:p>
                    <a:p>
                      <a:pPr algn="r">
                        <a:spcBef>
                          <a:spcPts val="200"/>
                        </a:spcBef>
                        <a:spcAft>
                          <a:spcPts val="0"/>
                        </a:spcAft>
                      </a:pPr>
                      <a:r>
                        <a:rPr lang="en-US" sz="800" dirty="0">
                          <a:solidFill>
                            <a:schemeClr val="tx1"/>
                          </a:solidFill>
                          <a:effectLst/>
                          <a:latin typeface="Arial" panose="020B0604020202020204" pitchFamily="34" charset="0"/>
                          <a:cs typeface="Arial" panose="020B0604020202020204" pitchFamily="34" charset="0"/>
                        </a:rPr>
                        <a:t> </a:t>
                      </a:r>
                      <a:endParaRPr lang="es-CO" sz="800" dirty="0">
                        <a:solidFill>
                          <a:schemeClr val="tx1"/>
                        </a:solidFill>
                        <a:effectLst/>
                        <a:latin typeface="Arial" panose="020B0604020202020204" pitchFamily="34" charset="0"/>
                        <a:cs typeface="Arial" panose="020B0604020202020204" pitchFamily="34" charset="0"/>
                      </a:endParaRPr>
                    </a:p>
                    <a:p>
                      <a:pPr algn="r">
                        <a:spcBef>
                          <a:spcPts val="200"/>
                        </a:spcBef>
                        <a:spcAft>
                          <a:spcPts val="0"/>
                        </a:spcAft>
                      </a:pPr>
                      <a:r>
                        <a:rPr lang="en-US" sz="800" dirty="0">
                          <a:solidFill>
                            <a:schemeClr val="tx1"/>
                          </a:solidFill>
                          <a:effectLst/>
                          <a:latin typeface="Arial" panose="020B0604020202020204" pitchFamily="34" charset="0"/>
                          <a:cs typeface="Arial" panose="020B0604020202020204" pitchFamily="34" charset="0"/>
                        </a:rPr>
                        <a:t>World Day of Humanitarian Assistance</a:t>
                      </a:r>
                      <a:endParaRPr lang="es-CO" sz="800" dirty="0">
                        <a:solidFill>
                          <a:schemeClr val="tx1"/>
                        </a:solidFill>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dirty="0">
                          <a:effectLst/>
                          <a:latin typeface="Arial" panose="020B0604020202020204" pitchFamily="34" charset="0"/>
                          <a:cs typeface="Arial" panose="020B0604020202020204" pitchFamily="34" charset="0"/>
                        </a:rPr>
                        <a:t>Twenty</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dirty="0">
                          <a:effectLst/>
                          <a:latin typeface="Arial" panose="020B0604020202020204" pitchFamily="34" charset="0"/>
                          <a:cs typeface="Arial" panose="020B0604020202020204" pitchFamily="34" charset="0"/>
                        </a:rPr>
                        <a:t> Twenty One</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 Twenty Two</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n-US" sz="800" dirty="0">
                          <a:effectLst/>
                          <a:latin typeface="Arial" panose="020B0604020202020204" pitchFamily="34" charset="0"/>
                          <a:cs typeface="Arial" panose="020B0604020202020204" pitchFamily="34" charset="0"/>
                        </a:rPr>
                        <a:t>Twenty </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Three</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endParaRPr lang="en-US" sz="800" dirty="0" smtClean="0">
                        <a:effectLst/>
                        <a:latin typeface="Arial" panose="020B0604020202020204" pitchFamily="34" charset="0"/>
                        <a:cs typeface="Arial" panose="020B0604020202020204" pitchFamily="34" charset="0"/>
                      </a:endParaRPr>
                    </a:p>
                    <a:p>
                      <a:pPr algn="r">
                        <a:spcBef>
                          <a:spcPts val="200"/>
                        </a:spcBef>
                        <a:spcAft>
                          <a:spcPts val="0"/>
                        </a:spcAft>
                      </a:pPr>
                      <a:r>
                        <a:rPr lang="en-US" sz="800" dirty="0" smtClean="0">
                          <a:effectLst/>
                          <a:latin typeface="Arial" panose="020B0604020202020204" pitchFamily="34" charset="0"/>
                          <a:cs typeface="Arial" panose="020B0604020202020204" pitchFamily="34" charset="0"/>
                        </a:rPr>
                        <a:t>International </a:t>
                      </a:r>
                      <a:r>
                        <a:rPr lang="en-US" sz="800" dirty="0">
                          <a:effectLst/>
                          <a:latin typeface="Arial" panose="020B0604020202020204" pitchFamily="34" charset="0"/>
                          <a:cs typeface="Arial" panose="020B0604020202020204" pitchFamily="34" charset="0"/>
                        </a:rPr>
                        <a:t>Day of Remembrance of the Slave Trade and its Abolition</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 </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Twenty Four</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00"/>
                        </a:spcBef>
                        <a:spcAft>
                          <a:spcPts val="0"/>
                        </a:spcAft>
                      </a:pPr>
                      <a:r>
                        <a:rPr lang="es-ES" sz="800" dirty="0">
                          <a:effectLst/>
                          <a:latin typeface="Arial" panose="020B0604020202020204" pitchFamily="34" charset="0"/>
                          <a:cs typeface="Arial" panose="020B0604020202020204" pitchFamily="34" charset="0"/>
                        </a:rPr>
                        <a:t>Twenty Five</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165630">
                <a:tc>
                  <a:txBody>
                    <a:bodyPr/>
                    <a:lstStyle/>
                    <a:p>
                      <a:pPr algn="r">
                        <a:spcBef>
                          <a:spcPts val="250"/>
                        </a:spcBef>
                        <a:spcAft>
                          <a:spcPts val="250"/>
                        </a:spcAft>
                      </a:pPr>
                      <a:r>
                        <a:rPr lang="es-ES" sz="800" dirty="0">
                          <a:solidFill>
                            <a:schemeClr val="tx1"/>
                          </a:solidFill>
                          <a:effectLst/>
                          <a:latin typeface="Arial" panose="020B0604020202020204" pitchFamily="34" charset="0"/>
                          <a:cs typeface="Arial" panose="020B0604020202020204" pitchFamily="34" charset="0"/>
                        </a:rPr>
                        <a:t>26</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dirty="0">
                          <a:solidFill>
                            <a:schemeClr val="tx1"/>
                          </a:solidFill>
                          <a:effectLst/>
                          <a:latin typeface="Arial" panose="020B0604020202020204" pitchFamily="34" charset="0"/>
                          <a:cs typeface="Arial" panose="020B0604020202020204" pitchFamily="34" charset="0"/>
                        </a:rPr>
                        <a:t>27</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28</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29</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30</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50"/>
                        </a:spcBef>
                        <a:spcAft>
                          <a:spcPts val="250"/>
                        </a:spcAft>
                      </a:pPr>
                      <a:r>
                        <a:rPr lang="es-ES" sz="800">
                          <a:effectLst/>
                          <a:latin typeface="Arial" panose="020B0604020202020204" pitchFamily="34" charset="0"/>
                          <a:cs typeface="Arial" panose="020B0604020202020204" pitchFamily="34" charset="0"/>
                        </a:rPr>
                        <a:t>31</a:t>
                      </a:r>
                      <a:endParaRPr lang="es-CO" sz="800">
                        <a:solidFill>
                          <a:srgbClr val="BEA388"/>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50"/>
                        </a:spcBef>
                        <a:spcAft>
                          <a:spcPts val="250"/>
                        </a:spcAft>
                      </a:pPr>
                      <a:r>
                        <a:rPr lang="es-ES" sz="800" dirty="0">
                          <a:effectLst/>
                          <a:latin typeface="Arial" panose="020B0604020202020204" pitchFamily="34" charset="0"/>
                          <a:cs typeface="Arial" panose="020B0604020202020204" pitchFamily="34" charset="0"/>
                        </a:rPr>
                        <a:t> </a:t>
                      </a:r>
                      <a:endParaRPr lang="es-CO" sz="800" dirty="0">
                        <a:solidFill>
                          <a:srgbClr val="BEA388"/>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r h="818716">
                <a:tc>
                  <a:txBody>
                    <a:bodyPr/>
                    <a:lstStyle/>
                    <a:p>
                      <a:pPr algn="r">
                        <a:spcBef>
                          <a:spcPts val="200"/>
                        </a:spcBef>
                        <a:spcAft>
                          <a:spcPts val="0"/>
                        </a:spcAft>
                      </a:pPr>
                      <a:r>
                        <a:rPr lang="es-ES" sz="800" dirty="0">
                          <a:solidFill>
                            <a:schemeClr val="tx1"/>
                          </a:solidFill>
                          <a:effectLst/>
                          <a:latin typeface="Arial" panose="020B0604020202020204" pitchFamily="34" charset="0"/>
                          <a:cs typeface="Arial" panose="020B0604020202020204" pitchFamily="34" charset="0"/>
                        </a:rPr>
                        <a:t> Twenty Six</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dirty="0">
                          <a:solidFill>
                            <a:schemeClr val="tx1"/>
                          </a:solidFill>
                          <a:effectLst/>
                          <a:latin typeface="Arial" panose="020B0604020202020204" pitchFamily="34" charset="0"/>
                          <a:cs typeface="Arial" panose="020B0604020202020204" pitchFamily="34" charset="0"/>
                        </a:rPr>
                        <a:t>Twenty </a:t>
                      </a:r>
                      <a:r>
                        <a:rPr lang="es-ES" sz="800" dirty="0" err="1">
                          <a:solidFill>
                            <a:schemeClr val="tx1"/>
                          </a:solidFill>
                          <a:effectLst/>
                          <a:latin typeface="Arial" panose="020B0604020202020204" pitchFamily="34" charset="0"/>
                          <a:cs typeface="Arial" panose="020B0604020202020204" pitchFamily="34" charset="0"/>
                        </a:rPr>
                        <a:t>Seven</a:t>
                      </a:r>
                      <a:endParaRPr lang="es-CO" sz="800" dirty="0">
                        <a:solidFill>
                          <a:schemeClr val="tx1"/>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Twenty Eight</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n-US" sz="800" dirty="0">
                          <a:effectLst/>
                          <a:latin typeface="Arial" panose="020B0604020202020204" pitchFamily="34" charset="0"/>
                          <a:cs typeface="Arial" panose="020B0604020202020204" pitchFamily="34" charset="0"/>
                        </a:rPr>
                        <a:t>Twenty </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Nine</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 </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International Day against Nuclear Tests</a:t>
                      </a:r>
                      <a:endParaRPr lang="es-CO" sz="800" dirty="0">
                        <a:effectLst/>
                        <a:latin typeface="Arial" panose="020B0604020202020204" pitchFamily="34" charset="0"/>
                        <a:cs typeface="Arial" panose="020B0604020202020204" pitchFamily="34" charset="0"/>
                      </a:endParaRPr>
                    </a:p>
                    <a:p>
                      <a:pPr algn="r">
                        <a:spcBef>
                          <a:spcPts val="200"/>
                        </a:spcBef>
                        <a:spcAft>
                          <a:spcPts val="0"/>
                        </a:spcAft>
                      </a:pPr>
                      <a:r>
                        <a:rPr lang="en-U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s-ES" sz="800">
                          <a:effectLst/>
                          <a:latin typeface="Arial" panose="020B0604020202020204" pitchFamily="34" charset="0"/>
                          <a:cs typeface="Arial" panose="020B0604020202020204" pitchFamily="34" charset="0"/>
                        </a:rPr>
                        <a:t> </a:t>
                      </a:r>
                      <a:r>
                        <a:rPr lang="en-US" sz="800">
                          <a:effectLst/>
                          <a:latin typeface="Arial" panose="020B0604020202020204" pitchFamily="34" charset="0"/>
                          <a:cs typeface="Arial" panose="020B0604020202020204" pitchFamily="34" charset="0"/>
                        </a:rPr>
                        <a:t>Thirty</a:t>
                      </a:r>
                      <a:endParaRPr lang="es-CO" sz="800">
                        <a:effectLst/>
                        <a:latin typeface="Arial" panose="020B0604020202020204" pitchFamily="34" charset="0"/>
                        <a:cs typeface="Arial" panose="020B0604020202020204" pitchFamily="34" charset="0"/>
                      </a:endParaRPr>
                    </a:p>
                    <a:p>
                      <a:pPr algn="r">
                        <a:spcBef>
                          <a:spcPts val="200"/>
                        </a:spcBef>
                        <a:spcAft>
                          <a:spcPts val="0"/>
                        </a:spcAft>
                      </a:pPr>
                      <a:r>
                        <a:rPr lang="en-U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0"/>
                        </a:spcAft>
                      </a:pPr>
                      <a:r>
                        <a:rPr lang="en-US" sz="800">
                          <a:effectLst/>
                          <a:latin typeface="Arial" panose="020B0604020202020204" pitchFamily="34" charset="0"/>
                          <a:cs typeface="Arial" panose="020B0604020202020204" pitchFamily="34" charset="0"/>
                        </a:rPr>
                        <a:t> </a:t>
                      </a:r>
                      <a:endParaRPr lang="es-CO" sz="800">
                        <a:effectLst/>
                        <a:latin typeface="Arial" panose="020B0604020202020204" pitchFamily="34" charset="0"/>
                        <a:cs typeface="Arial" panose="020B0604020202020204" pitchFamily="34" charset="0"/>
                      </a:endParaRPr>
                    </a:p>
                    <a:p>
                      <a:pPr algn="r">
                        <a:spcBef>
                          <a:spcPts val="200"/>
                        </a:spcBef>
                        <a:spcAft>
                          <a:spcPts val="0"/>
                        </a:spcAft>
                      </a:pPr>
                      <a:r>
                        <a:rPr lang="en-US" sz="800">
                          <a:effectLst/>
                          <a:latin typeface="Arial" panose="020B0604020202020204" pitchFamily="34" charset="0"/>
                          <a:cs typeface="Arial" panose="020B0604020202020204" pitchFamily="34" charset="0"/>
                        </a:rPr>
                        <a:t>International Day of Victims of Enforced Disappearances</a:t>
                      </a:r>
                      <a:endParaRPr lang="es-CO" sz="80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a:txBody>
                    <a:bodyPr/>
                    <a:lstStyle/>
                    <a:p>
                      <a:pPr algn="r">
                        <a:spcBef>
                          <a:spcPts val="200"/>
                        </a:spcBef>
                        <a:spcAft>
                          <a:spcPts val="0"/>
                        </a:spcAft>
                      </a:pPr>
                      <a:r>
                        <a:rPr lang="en-US" sz="800" dirty="0">
                          <a:effectLst/>
                          <a:latin typeface="Arial" panose="020B0604020202020204" pitchFamily="34" charset="0"/>
                          <a:cs typeface="Arial" panose="020B0604020202020204" pitchFamily="34" charset="0"/>
                        </a:rPr>
                        <a:t> </a:t>
                      </a:r>
                      <a:r>
                        <a:rPr lang="es-ES" sz="800" dirty="0">
                          <a:effectLst/>
                          <a:latin typeface="Arial" panose="020B0604020202020204" pitchFamily="34" charset="0"/>
                          <a:cs typeface="Arial" panose="020B0604020202020204" pitchFamily="34" charset="0"/>
                        </a:rPr>
                        <a:t>Thirty One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gridSpan="2">
                  <a:txBody>
                    <a:bodyPr/>
                    <a:lstStyle/>
                    <a:p>
                      <a:pPr algn="r">
                        <a:spcBef>
                          <a:spcPts val="200"/>
                        </a:spcBef>
                        <a:spcAft>
                          <a:spcPts val="0"/>
                        </a:spcAft>
                      </a:pPr>
                      <a:r>
                        <a:rPr lang="es-ES" sz="800" dirty="0">
                          <a:effectLst/>
                          <a:latin typeface="Arial" panose="020B0604020202020204" pitchFamily="34" charset="0"/>
                          <a:cs typeface="Arial" panose="020B0604020202020204" pitchFamily="34" charset="0"/>
                        </a:rPr>
                        <a:t> </a:t>
                      </a:r>
                      <a:endParaRPr lang="es-CO" sz="800" dirty="0">
                        <a:solidFill>
                          <a:srgbClr val="624C36"/>
                        </a:solidFill>
                        <a:effectLst/>
                        <a:latin typeface="Arial" panose="020B0604020202020204" pitchFamily="34" charset="0"/>
                        <a:ea typeface="MS Gothic" panose="020B0609070205080204" pitchFamily="49" charset="-128"/>
                        <a:cs typeface="Arial" panose="020B0604020202020204" pitchFamily="34" charset="0"/>
                      </a:endParaRPr>
                    </a:p>
                  </a:txBody>
                  <a:tcPr marL="44945" marR="44945" marT="0" marB="0"/>
                </a:tc>
                <a:tc hMerge="1">
                  <a:txBody>
                    <a:bodyPr/>
                    <a:lstStyle/>
                    <a:p>
                      <a:endParaRPr lang="es-CO"/>
                    </a:p>
                  </a:txBody>
                  <a:tcPr/>
                </a:tc>
              </a:tr>
            </a:tbl>
          </a:graphicData>
        </a:graphic>
      </p:graphicFrame>
      <p:pic>
        <p:nvPicPr>
          <p:cNvPr id="5" name="Imagen 4" descr="Resultado de imagen para elefante"/>
          <p:cNvPicPr/>
          <p:nvPr/>
        </p:nvPicPr>
        <p:blipFill rotWithShape="1">
          <a:blip r:embed="rId2" cstate="print">
            <a:extLst>
              <a:ext uri="{28A0092B-C50C-407E-A947-70E740481C1C}">
                <a14:useLocalDpi xmlns:a14="http://schemas.microsoft.com/office/drawing/2010/main" val="0"/>
              </a:ext>
            </a:extLst>
          </a:blip>
          <a:srcRect l="16573" t="16852" r="17685" b="16852"/>
          <a:stretch/>
        </p:blipFill>
        <p:spPr bwMode="auto">
          <a:xfrm>
            <a:off x="169258" y="3313274"/>
            <a:ext cx="533400" cy="538163"/>
          </a:xfrm>
          <a:prstGeom prst="ellipse">
            <a:avLst/>
          </a:prstGeom>
          <a:noFill/>
          <a:ln>
            <a:noFill/>
          </a:ln>
          <a:extLst>
            <a:ext uri="{53640926-AAD7-44D8-BBD7-CCE9431645EC}">
              <a14:shadowObscured xmlns:a14="http://schemas.microsoft.com/office/drawing/2010/main"/>
            </a:ext>
          </a:extLst>
        </p:spPr>
      </p:pic>
      <p:pic>
        <p:nvPicPr>
          <p:cNvPr id="2054" name="Imagen 22" descr="Resultado de imagen para indigena animado"/>
          <p:cNvPicPr>
            <a:picLocks noChangeAspect="1" noChangeArrowheads="1"/>
          </p:cNvPicPr>
          <p:nvPr/>
        </p:nvPicPr>
        <p:blipFill>
          <a:blip r:embed="rId3">
            <a:extLst>
              <a:ext uri="{28A0092B-C50C-407E-A947-70E740481C1C}">
                <a14:useLocalDpi xmlns:a14="http://schemas.microsoft.com/office/drawing/2010/main" val="0"/>
              </a:ext>
            </a:extLst>
          </a:blip>
          <a:srcRect l="-1277" t="-304"/>
          <a:stretch>
            <a:fillRect/>
          </a:stretch>
        </p:blipFill>
        <p:spPr bwMode="auto">
          <a:xfrm>
            <a:off x="6949313" y="2042225"/>
            <a:ext cx="649222" cy="4746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n 24" descr="Resultado de imagen para humanidad animad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58" y="5026670"/>
            <a:ext cx="457200" cy="49847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descr="Resultado de imagen para nuclear animado"/>
          <p:cNvPicPr/>
          <p:nvPr/>
        </p:nvPicPr>
        <p:blipFill rotWithShape="1">
          <a:blip r:embed="rId5" cstate="print">
            <a:extLst>
              <a:ext uri="{28A0092B-C50C-407E-A947-70E740481C1C}">
                <a14:useLocalDpi xmlns:a14="http://schemas.microsoft.com/office/drawing/2010/main" val="0"/>
              </a:ext>
            </a:extLst>
          </a:blip>
          <a:srcRect l="21670" t="16834" r="17665" b="14166"/>
          <a:stretch/>
        </p:blipFill>
        <p:spPr bwMode="auto">
          <a:xfrm>
            <a:off x="6845299" y="6091343"/>
            <a:ext cx="428625" cy="595313"/>
          </a:xfrm>
          <a:prstGeom prst="ellipse">
            <a:avLst/>
          </a:prstGeom>
          <a:noFill/>
          <a:ln>
            <a:noFill/>
          </a:ln>
          <a:extLst>
            <a:ext uri="{53640926-AAD7-44D8-BBD7-CCE9431645EC}">
              <a14:shadowObscured xmlns:a14="http://schemas.microsoft.com/office/drawing/2010/main"/>
            </a:ext>
          </a:extLst>
        </p:spPr>
      </p:pic>
      <p:pic>
        <p:nvPicPr>
          <p:cNvPr id="2049" name="Imagen 29" descr="Resultado de imagen para victimas animada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7852" y="6117536"/>
            <a:ext cx="5270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descr="Resultado de imagen para city hall animado"/>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1377" y="3451538"/>
            <a:ext cx="942150" cy="799799"/>
          </a:xfrm>
          <a:prstGeom prst="ellipse">
            <a:avLst/>
          </a:prstGeom>
          <a:noFill/>
          <a:ln>
            <a:noFill/>
          </a:ln>
        </p:spPr>
      </p:pic>
      <p:pic>
        <p:nvPicPr>
          <p:cNvPr id="11" name="Imagen 10" descr="Resultado de imagen para golden gate animado"/>
          <p:cNvPicPr/>
          <p:nvPr/>
        </p:nvPicPr>
        <p:blipFill rotWithShape="1">
          <a:blip r:embed="rId8" cstate="print">
            <a:extLst>
              <a:ext uri="{28A0092B-C50C-407E-A947-70E740481C1C}">
                <a14:useLocalDpi xmlns:a14="http://schemas.microsoft.com/office/drawing/2010/main" val="0"/>
              </a:ext>
            </a:extLst>
          </a:blip>
          <a:srcRect l="17320" t="14236" r="16533" b="27128"/>
          <a:stretch/>
        </p:blipFill>
        <p:spPr bwMode="auto">
          <a:xfrm>
            <a:off x="10367493" y="981060"/>
            <a:ext cx="862884" cy="464029"/>
          </a:xfrm>
          <a:prstGeom prst="ellipse">
            <a:avLst/>
          </a:prstGeom>
          <a:noFill/>
          <a:ln>
            <a:noFill/>
          </a:ln>
          <a:extLst>
            <a:ext uri="{53640926-AAD7-44D8-BBD7-CCE9431645EC}">
              <a14:shadowObscured xmlns:a14="http://schemas.microsoft.com/office/drawing/2010/main"/>
            </a:ext>
          </a:extLst>
        </p:spPr>
      </p:pic>
      <p:pic>
        <p:nvPicPr>
          <p:cNvPr id="6" name="Imagen 5"/>
          <p:cNvPicPr>
            <a:picLocks noChangeAspect="1"/>
          </p:cNvPicPr>
          <p:nvPr/>
        </p:nvPicPr>
        <p:blipFill>
          <a:blip r:embed="rId9"/>
          <a:stretch>
            <a:fillRect/>
          </a:stretch>
        </p:blipFill>
        <p:spPr>
          <a:xfrm>
            <a:off x="6845299" y="5055713"/>
            <a:ext cx="678134" cy="469433"/>
          </a:xfrm>
          <a:prstGeom prst="rect">
            <a:avLst/>
          </a:prstGeom>
        </p:spPr>
      </p:pic>
      <p:pic>
        <p:nvPicPr>
          <p:cNvPr id="7" name="Imagen 6"/>
          <p:cNvPicPr>
            <a:picLocks noChangeAspect="1"/>
          </p:cNvPicPr>
          <p:nvPr/>
        </p:nvPicPr>
        <p:blipFill>
          <a:blip r:embed="rId10"/>
          <a:stretch>
            <a:fillRect/>
          </a:stretch>
        </p:blipFill>
        <p:spPr>
          <a:xfrm>
            <a:off x="5117852" y="2382592"/>
            <a:ext cx="480502" cy="483391"/>
          </a:xfrm>
          <a:prstGeom prst="rect">
            <a:avLst/>
          </a:prstGeom>
        </p:spPr>
      </p:pic>
    </p:spTree>
    <p:extLst>
      <p:ext uri="{BB962C8B-B14F-4D97-AF65-F5344CB8AC3E}">
        <p14:creationId xmlns:p14="http://schemas.microsoft.com/office/powerpoint/2010/main" val="854950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p:cNvGraphicFramePr>
            <a:graphicFrameLocks noGrp="1"/>
          </p:cNvGraphicFramePr>
          <p:nvPr>
            <p:ph idx="1"/>
            <p:extLst>
              <p:ext uri="{D42A27DB-BD31-4B8C-83A1-F6EECF244321}">
                <p14:modId xmlns:p14="http://schemas.microsoft.com/office/powerpoint/2010/main" val="1174108069"/>
              </p:ext>
            </p:extLst>
          </p:nvPr>
        </p:nvGraphicFramePr>
        <p:xfrm>
          <a:off x="463639" y="598838"/>
          <a:ext cx="11294771" cy="6369522"/>
        </p:xfrm>
        <a:graphic>
          <a:graphicData uri="http://schemas.openxmlformats.org/drawingml/2006/table">
            <a:tbl>
              <a:tblPr firstRow="1" firstCol="1" bandRow="1">
                <a:tableStyleId>{5C22544A-7EE6-4342-B048-85BDC9FD1C3A}</a:tableStyleId>
              </a:tblPr>
              <a:tblGrid>
                <a:gridCol w="1767768"/>
                <a:gridCol w="1716658"/>
                <a:gridCol w="1562069"/>
                <a:gridCol w="1562069"/>
                <a:gridCol w="1562069"/>
                <a:gridCol w="1562069"/>
                <a:gridCol w="1562069"/>
              </a:tblGrid>
              <a:tr h="193960">
                <a:tc>
                  <a:txBody>
                    <a:bodyPr/>
                    <a:lstStyle/>
                    <a:p>
                      <a:pPr algn="ctr">
                        <a:spcBef>
                          <a:spcPts val="200"/>
                        </a:spcBef>
                        <a:spcAft>
                          <a:spcPts val="300"/>
                        </a:spcAft>
                      </a:pPr>
                      <a:r>
                        <a:rPr lang="es-ES" sz="900" dirty="0">
                          <a:solidFill>
                            <a:schemeClr val="tx1"/>
                          </a:solidFill>
                          <a:effectLst/>
                        </a:rPr>
                        <a:t>Monday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300"/>
                        </a:spcAft>
                      </a:pPr>
                      <a:r>
                        <a:rPr lang="es-ES" sz="900" dirty="0">
                          <a:solidFill>
                            <a:schemeClr val="tx1"/>
                          </a:solidFill>
                          <a:effectLst/>
                        </a:rPr>
                        <a:t>Tuesday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300"/>
                        </a:spcAft>
                      </a:pPr>
                      <a:r>
                        <a:rPr lang="es-ES" sz="900" dirty="0">
                          <a:solidFill>
                            <a:schemeClr val="tx1"/>
                          </a:solidFill>
                          <a:effectLst/>
                        </a:rPr>
                        <a:t>Wednesday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300"/>
                        </a:spcAft>
                      </a:pPr>
                      <a:r>
                        <a:rPr lang="es-ES" sz="900" dirty="0">
                          <a:solidFill>
                            <a:schemeClr val="tx1"/>
                          </a:solidFill>
                          <a:effectLst/>
                        </a:rPr>
                        <a:t>Thursday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300"/>
                        </a:spcAft>
                      </a:pPr>
                      <a:r>
                        <a:rPr lang="es-ES" sz="900" dirty="0">
                          <a:solidFill>
                            <a:schemeClr val="tx1"/>
                          </a:solidFill>
                          <a:effectLst/>
                        </a:rPr>
                        <a:t>Friday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300"/>
                        </a:spcAft>
                      </a:pPr>
                      <a:r>
                        <a:rPr lang="es-ES" sz="900" dirty="0">
                          <a:solidFill>
                            <a:schemeClr val="tx1"/>
                          </a:solidFill>
                          <a:effectLst/>
                        </a:rPr>
                        <a:t>Friday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300"/>
                        </a:spcAft>
                      </a:pPr>
                      <a:r>
                        <a:rPr lang="es-ES" sz="900" dirty="0">
                          <a:solidFill>
                            <a:schemeClr val="tx1"/>
                          </a:solidFill>
                          <a:effectLst/>
                        </a:rPr>
                        <a:t>Sunday</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254838">
                <a:tc>
                  <a:txBody>
                    <a:bodyPr/>
                    <a:lstStyle/>
                    <a:p>
                      <a:pPr>
                        <a:spcBef>
                          <a:spcPts val="250"/>
                        </a:spcBef>
                        <a:spcAft>
                          <a:spcPts val="250"/>
                        </a:spcAft>
                      </a:pPr>
                      <a:r>
                        <a:rPr lang="es-ES" sz="1100">
                          <a:effectLst/>
                        </a:rPr>
                        <a:t> </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dirty="0">
                          <a:effectLst/>
                        </a:rPr>
                        <a:t>3</a:t>
                      </a:r>
                      <a:endParaRPr lang="es-CO" sz="11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dirty="0">
                          <a:effectLst/>
                        </a:rPr>
                        <a:t>4</a:t>
                      </a:r>
                      <a:endParaRPr lang="es-CO" sz="11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0"/>
                        </a:spcAft>
                      </a:pPr>
                      <a:r>
                        <a:rPr lang="es-ES" sz="900" dirty="0">
                          <a:effectLst/>
                        </a:rPr>
                        <a:t>5</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dirty="0">
                          <a:effectLst/>
                        </a:rPr>
                        <a:t>6</a:t>
                      </a:r>
                      <a:endParaRPr lang="es-CO" sz="11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877779">
                <a:tc>
                  <a:txBody>
                    <a:bodyPr/>
                    <a:lstStyle/>
                    <a:p>
                      <a:pPr>
                        <a:spcBef>
                          <a:spcPts val="200"/>
                        </a:spcBef>
                        <a:spcAft>
                          <a:spcPts val="0"/>
                        </a:spcAft>
                      </a:pPr>
                      <a:r>
                        <a:rPr lang="es-ES" sz="900">
                          <a:effectLst/>
                        </a:rPr>
                        <a:t> </a:t>
                      </a:r>
                      <a:endParaRPr lang="es-CO" sz="900">
                        <a:effectLst/>
                      </a:endParaRPr>
                    </a:p>
                    <a:p>
                      <a:pPr>
                        <a:spcBef>
                          <a:spcPts val="200"/>
                        </a:spcBef>
                        <a:spcAft>
                          <a:spcPts val="0"/>
                        </a:spcAft>
                      </a:pPr>
                      <a:r>
                        <a:rPr lang="es-ES" sz="900">
                          <a:effectLst/>
                        </a:rPr>
                        <a:t> </a:t>
                      </a:r>
                      <a:endParaRPr lang="es-CO" sz="900">
                        <a:effectLst/>
                      </a:endParaRPr>
                    </a:p>
                    <a:p>
                      <a:pPr>
                        <a:spcBef>
                          <a:spcPts val="200"/>
                        </a:spcBef>
                        <a:spcAft>
                          <a:spcPts val="0"/>
                        </a:spcAft>
                      </a:pPr>
                      <a:r>
                        <a:rPr lang="es-ES" sz="900">
                          <a:effectLst/>
                        </a:rPr>
                        <a:t> </a:t>
                      </a:r>
                      <a:endParaRPr lang="es-CO" sz="900">
                        <a:effectLst/>
                      </a:endParaRPr>
                    </a:p>
                    <a:p>
                      <a:pPr algn="ctr">
                        <a:spcBef>
                          <a:spcPts val="200"/>
                        </a:spcBef>
                        <a:spcAft>
                          <a:spcPts val="0"/>
                        </a:spcAft>
                      </a:pPr>
                      <a:r>
                        <a:rPr lang="es-ES" sz="900">
                          <a:effectLst/>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n-US" sz="900">
                          <a:effectLst/>
                        </a:rPr>
                        <a:t> One                                                                  </a:t>
                      </a:r>
                      <a:endParaRPr lang="es-CO" sz="900">
                        <a:effectLst/>
                      </a:endParaRPr>
                    </a:p>
                    <a:p>
                      <a:pPr algn="r">
                        <a:spcBef>
                          <a:spcPts val="200"/>
                        </a:spcBef>
                        <a:spcAft>
                          <a:spcPts val="200"/>
                        </a:spcAft>
                      </a:pPr>
                      <a:r>
                        <a:rPr lang="en-US" sz="800">
                          <a:effectLst/>
                        </a:rPr>
                        <a:t>International Day of the Elderly</a:t>
                      </a:r>
                      <a:endParaRPr lang="es-CO" sz="900">
                        <a:effectLst/>
                      </a:endParaRPr>
                    </a:p>
                    <a:p>
                      <a:pPr algn="ctr">
                        <a:spcBef>
                          <a:spcPts val="200"/>
                        </a:spcBef>
                        <a:spcAft>
                          <a:spcPts val="0"/>
                        </a:spcAft>
                      </a:pPr>
                      <a:r>
                        <a:rPr lang="en-US" sz="900">
                          <a:effectLst/>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n-US" sz="900" dirty="0">
                          <a:effectLst/>
                        </a:rPr>
                        <a:t> Two</a:t>
                      </a:r>
                      <a:endParaRPr lang="es-CO" sz="900" dirty="0">
                        <a:effectLst/>
                      </a:endParaRPr>
                    </a:p>
                    <a:p>
                      <a:pPr algn="r">
                        <a:spcBef>
                          <a:spcPts val="200"/>
                        </a:spcBef>
                        <a:spcAft>
                          <a:spcPts val="0"/>
                        </a:spcAft>
                      </a:pPr>
                      <a:r>
                        <a:rPr lang="en-US" sz="900" dirty="0">
                          <a:effectLst/>
                        </a:rPr>
                        <a:t> </a:t>
                      </a:r>
                      <a:endParaRPr lang="es-CO" sz="900" dirty="0">
                        <a:effectLst/>
                      </a:endParaRPr>
                    </a:p>
                    <a:p>
                      <a:pPr algn="r">
                        <a:spcBef>
                          <a:spcPts val="200"/>
                        </a:spcBef>
                        <a:spcAft>
                          <a:spcPts val="0"/>
                        </a:spcAft>
                      </a:pPr>
                      <a:r>
                        <a:rPr lang="en-US" sz="900" dirty="0">
                          <a:effectLst/>
                        </a:rPr>
                        <a:t>International Day of Non violence</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three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n-US" sz="900" dirty="0">
                          <a:effectLst/>
                        </a:rPr>
                        <a:t>Four</a:t>
                      </a:r>
                      <a:endParaRPr lang="es-CO" sz="900" dirty="0">
                        <a:effectLst/>
                      </a:endParaRPr>
                    </a:p>
                    <a:p>
                      <a:pPr algn="r">
                        <a:spcBef>
                          <a:spcPts val="200"/>
                        </a:spcBef>
                        <a:spcAft>
                          <a:spcPts val="200"/>
                        </a:spcAft>
                      </a:pPr>
                      <a:r>
                        <a:rPr lang="en-US" sz="900" dirty="0">
                          <a:effectLst/>
                        </a:rPr>
                        <a:t>Day of the animal</a:t>
                      </a:r>
                      <a:endParaRPr lang="es-CO" sz="900" dirty="0">
                        <a:effectLst/>
                      </a:endParaRPr>
                    </a:p>
                    <a:p>
                      <a:pPr algn="ctr">
                        <a:spcBef>
                          <a:spcPts val="200"/>
                        </a:spcBef>
                        <a:spcAft>
                          <a:spcPts val="0"/>
                        </a:spcAft>
                      </a:pPr>
                      <a:r>
                        <a:rPr lang="en-US" sz="900" dirty="0">
                          <a:effectLst/>
                        </a:rPr>
                        <a:t> </a:t>
                      </a:r>
                      <a:endParaRPr lang="es-CO" sz="900" dirty="0">
                        <a:effectLst/>
                      </a:endParaRPr>
                    </a:p>
                    <a:p>
                      <a:pPr algn="ctr">
                        <a:spcBef>
                          <a:spcPts val="200"/>
                        </a:spcBef>
                        <a:spcAft>
                          <a:spcPts val="0"/>
                        </a:spcAft>
                      </a:pPr>
                      <a:r>
                        <a:rPr lang="en-U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Five</a:t>
                      </a:r>
                      <a:endParaRPr lang="es-CO" sz="900" dirty="0">
                        <a:effectLst/>
                      </a:endParaRPr>
                    </a:p>
                    <a:p>
                      <a:pPr algn="r">
                        <a:spcBef>
                          <a:spcPts val="200"/>
                        </a:spcBef>
                        <a:spcAft>
                          <a:spcPts val="200"/>
                        </a:spcAft>
                      </a:pPr>
                      <a:r>
                        <a:rPr lang="es-ES" sz="900" dirty="0" err="1">
                          <a:effectLst/>
                        </a:rPr>
                        <a:t>World</a:t>
                      </a:r>
                      <a:r>
                        <a:rPr lang="es-ES" sz="900" dirty="0">
                          <a:effectLst/>
                        </a:rPr>
                        <a:t> </a:t>
                      </a:r>
                      <a:r>
                        <a:rPr lang="es-ES" sz="900" dirty="0" err="1">
                          <a:effectLst/>
                        </a:rPr>
                        <a:t>Teachers</a:t>
                      </a:r>
                      <a:r>
                        <a:rPr lang="es-ES" sz="900" dirty="0">
                          <a:effectLst/>
                        </a:rPr>
                        <a:t>' Day</a:t>
                      </a:r>
                      <a:endParaRPr lang="es-CO" sz="900" dirty="0">
                        <a:effectLst/>
                      </a:endParaRPr>
                    </a:p>
                    <a:p>
                      <a:pPr algn="ctr">
                        <a:spcBef>
                          <a:spcPts val="200"/>
                        </a:spcBef>
                        <a:spcAft>
                          <a:spcPts val="0"/>
                        </a:spcAft>
                      </a:pPr>
                      <a:r>
                        <a:rPr lang="es-E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six</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200795">
                <a:tc>
                  <a:txBody>
                    <a:bodyPr/>
                    <a:lstStyle/>
                    <a:p>
                      <a:pPr>
                        <a:spcBef>
                          <a:spcPts val="200"/>
                        </a:spcBef>
                        <a:spcAft>
                          <a:spcPts val="0"/>
                        </a:spcAft>
                      </a:pPr>
                      <a:r>
                        <a:rPr lang="es-ES" sz="800" dirty="0">
                          <a:solidFill>
                            <a:schemeClr val="tx1"/>
                          </a:solidFill>
                          <a:effectLst/>
                        </a:rPr>
                        <a:t>7</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8</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9</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10</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11</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12</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13</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1332546">
                <a:tc>
                  <a:txBody>
                    <a:bodyPr/>
                    <a:lstStyle/>
                    <a:p>
                      <a:pPr algn="r">
                        <a:spcBef>
                          <a:spcPts val="200"/>
                        </a:spcBef>
                        <a:spcAft>
                          <a:spcPts val="0"/>
                        </a:spcAft>
                      </a:pPr>
                      <a:r>
                        <a:rPr lang="es-ES" sz="900" dirty="0" err="1">
                          <a:solidFill>
                            <a:schemeClr val="tx1"/>
                          </a:solidFill>
                          <a:effectLst/>
                        </a:rPr>
                        <a:t>Seven</a:t>
                      </a:r>
                      <a:r>
                        <a:rPr lang="es-ES" sz="800" dirty="0">
                          <a:solidFill>
                            <a:schemeClr val="tx1"/>
                          </a:solidFill>
                          <a:effectLst/>
                        </a:rPr>
                        <a:t> </a:t>
                      </a:r>
                      <a:endParaRPr lang="es-CO" sz="900" dirty="0">
                        <a:solidFill>
                          <a:schemeClr val="tx1"/>
                        </a:solidFill>
                        <a:effectLst/>
                      </a:endParaRPr>
                    </a:p>
                    <a:p>
                      <a:pPr algn="r">
                        <a:spcBef>
                          <a:spcPts val="200"/>
                        </a:spcBef>
                        <a:spcAft>
                          <a:spcPts val="200"/>
                        </a:spcAft>
                      </a:pPr>
                      <a:r>
                        <a:rPr lang="es-ES" sz="800" dirty="0" err="1">
                          <a:solidFill>
                            <a:schemeClr val="tx1"/>
                          </a:solidFill>
                          <a:effectLst/>
                        </a:rPr>
                        <a:t>World</a:t>
                      </a:r>
                      <a:r>
                        <a:rPr lang="es-ES" sz="800" dirty="0">
                          <a:solidFill>
                            <a:schemeClr val="tx1"/>
                          </a:solidFill>
                          <a:effectLst/>
                        </a:rPr>
                        <a:t> </a:t>
                      </a:r>
                      <a:r>
                        <a:rPr lang="es-ES" sz="800" dirty="0" err="1">
                          <a:solidFill>
                            <a:schemeClr val="tx1"/>
                          </a:solidFill>
                          <a:effectLst/>
                        </a:rPr>
                        <a:t>Habitat</a:t>
                      </a:r>
                      <a:r>
                        <a:rPr lang="es-ES" sz="800" dirty="0">
                          <a:solidFill>
                            <a:schemeClr val="tx1"/>
                          </a:solidFill>
                          <a:effectLst/>
                        </a:rPr>
                        <a:t> Day</a:t>
                      </a:r>
                      <a:endParaRPr lang="es-CO" sz="900" dirty="0">
                        <a:solidFill>
                          <a:schemeClr val="tx1"/>
                        </a:solidFill>
                        <a:effectLst/>
                      </a:endParaRPr>
                    </a:p>
                    <a:p>
                      <a:pPr algn="r">
                        <a:spcBef>
                          <a:spcPts val="200"/>
                        </a:spcBef>
                        <a:spcAft>
                          <a:spcPts val="200"/>
                        </a:spcAft>
                      </a:pPr>
                      <a:r>
                        <a:rPr lang="es-ES" sz="800" dirty="0">
                          <a:effectLst/>
                        </a:rPr>
                        <a:t> </a:t>
                      </a:r>
                      <a:endParaRPr lang="es-CO" sz="900" dirty="0">
                        <a:effectLst/>
                      </a:endParaRPr>
                    </a:p>
                    <a:p>
                      <a:pPr algn="ctr">
                        <a:spcBef>
                          <a:spcPts val="200"/>
                        </a:spcBef>
                        <a:spcAft>
                          <a:spcPts val="200"/>
                        </a:spcAft>
                      </a:pPr>
                      <a:r>
                        <a:rPr lang="es-ES" sz="800" dirty="0">
                          <a:effectLst/>
                        </a:rPr>
                        <a:t> </a:t>
                      </a:r>
                      <a:endParaRPr lang="es-CO" sz="900" dirty="0">
                        <a:effectLst/>
                      </a:endParaRPr>
                    </a:p>
                    <a:p>
                      <a:pPr algn="r">
                        <a:spcBef>
                          <a:spcPts val="200"/>
                        </a:spcBef>
                        <a:spcAft>
                          <a:spcPts val="0"/>
                        </a:spcAft>
                      </a:pPr>
                      <a:r>
                        <a:rPr lang="es-ES" sz="8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Eight</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Nine</a:t>
                      </a:r>
                      <a:endParaRPr lang="es-CO" sz="900" dirty="0">
                        <a:effectLst/>
                      </a:endParaRPr>
                    </a:p>
                    <a:p>
                      <a:pPr algn="r">
                        <a:spcBef>
                          <a:spcPts val="200"/>
                        </a:spcBef>
                        <a:spcAft>
                          <a:spcPts val="0"/>
                        </a:spcAft>
                      </a:pPr>
                      <a:r>
                        <a:rPr lang="es-E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n-US" sz="900" dirty="0">
                          <a:effectLst/>
                        </a:rPr>
                        <a:t> ten </a:t>
                      </a:r>
                      <a:endParaRPr lang="es-CO" sz="900" dirty="0">
                        <a:effectLst/>
                      </a:endParaRPr>
                    </a:p>
                    <a:p>
                      <a:pPr algn="r">
                        <a:spcBef>
                          <a:spcPts val="200"/>
                        </a:spcBef>
                        <a:spcAft>
                          <a:spcPts val="0"/>
                        </a:spcAft>
                      </a:pPr>
                      <a:r>
                        <a:rPr lang="en-US" sz="800" dirty="0">
                          <a:effectLst/>
                        </a:rPr>
                        <a:t>World Mental Health Day</a:t>
                      </a:r>
                      <a:endParaRPr lang="es-CO" sz="900" dirty="0">
                        <a:effectLst/>
                      </a:endParaRPr>
                    </a:p>
                    <a:p>
                      <a:pPr algn="r">
                        <a:spcBef>
                          <a:spcPts val="200"/>
                        </a:spcBef>
                        <a:spcAft>
                          <a:spcPts val="0"/>
                        </a:spcAft>
                      </a:pPr>
                      <a:r>
                        <a:rPr lang="en-US" sz="8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s-ES" sz="900" dirty="0">
                          <a:effectLst/>
                        </a:rPr>
                        <a:t>Eleven</a:t>
                      </a:r>
                      <a:endParaRPr lang="es-CO" sz="900" dirty="0">
                        <a:effectLst/>
                      </a:endParaRPr>
                    </a:p>
                    <a:p>
                      <a:pPr algn="r">
                        <a:spcBef>
                          <a:spcPts val="200"/>
                        </a:spcBef>
                        <a:spcAft>
                          <a:spcPts val="0"/>
                        </a:spcAft>
                      </a:pPr>
                      <a:r>
                        <a:rPr lang="en-US" sz="800" dirty="0">
                          <a:effectLst/>
                        </a:rPr>
                        <a:t>International Girl's Day</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ctr">
                        <a:spcBef>
                          <a:spcPts val="200"/>
                        </a:spcBef>
                        <a:spcAft>
                          <a:spcPts val="0"/>
                        </a:spcAft>
                      </a:pPr>
                      <a:r>
                        <a:rPr lang="en-US" sz="900" dirty="0">
                          <a:effectLst/>
                        </a:rPr>
                        <a:t>      twelve </a:t>
                      </a:r>
                      <a:endParaRPr lang="es-CO" sz="900" dirty="0">
                        <a:effectLst/>
                      </a:endParaRPr>
                    </a:p>
                    <a:p>
                      <a:pPr algn="r">
                        <a:spcBef>
                          <a:spcPts val="200"/>
                        </a:spcBef>
                        <a:spcAft>
                          <a:spcPts val="0"/>
                        </a:spcAft>
                      </a:pPr>
                      <a:r>
                        <a:rPr lang="en-US" sz="900" dirty="0">
                          <a:effectLst/>
                        </a:rPr>
                        <a:t>World Day of migratory birds</a:t>
                      </a:r>
                      <a:endParaRPr lang="es-CO" sz="900" dirty="0">
                        <a:effectLst/>
                      </a:endParaRPr>
                    </a:p>
                    <a:p>
                      <a:pPr marL="0" marR="0" indent="0" algn="r" defTabSz="914400" rtl="0" eaLnBrk="1" fontAlgn="auto" latinLnBrk="0" hangingPunct="1">
                        <a:lnSpc>
                          <a:spcPct val="100000"/>
                        </a:lnSpc>
                        <a:spcBef>
                          <a:spcPts val="200"/>
                        </a:spcBef>
                        <a:spcAft>
                          <a:spcPts val="0"/>
                        </a:spcAft>
                        <a:buClrTx/>
                        <a:buSzTx/>
                        <a:buFontTx/>
                        <a:buNone/>
                        <a:tabLst/>
                        <a:defRPr/>
                      </a:pPr>
                      <a:r>
                        <a:rPr lang="en-US" sz="800" kern="1200" dirty="0" smtClean="0">
                          <a:solidFill>
                            <a:schemeClr val="dk1"/>
                          </a:solidFill>
                          <a:effectLst/>
                          <a:latin typeface="+mn-lt"/>
                          <a:ea typeface="+mn-ea"/>
                          <a:cs typeface="+mn-cs"/>
                        </a:rPr>
                        <a:t>The Blue-winged Teal</a:t>
                      </a:r>
                      <a:endParaRPr lang="es-CO" sz="800" kern="1200" dirty="0" smtClean="0">
                        <a:solidFill>
                          <a:schemeClr val="dk1"/>
                        </a:solidFill>
                        <a:effectLst/>
                        <a:latin typeface="+mn-lt"/>
                        <a:ea typeface="+mn-ea"/>
                        <a:cs typeface="+mn-cs"/>
                      </a:endParaRPr>
                    </a:p>
                    <a:p>
                      <a:pPr marL="0" marR="0" indent="0" algn="r" defTabSz="914400" rtl="0" eaLnBrk="1" fontAlgn="auto" latinLnBrk="0" hangingPunct="1">
                        <a:lnSpc>
                          <a:spcPct val="100000"/>
                        </a:lnSpc>
                        <a:spcBef>
                          <a:spcPts val="200"/>
                        </a:spcBef>
                        <a:spcAft>
                          <a:spcPts val="0"/>
                        </a:spcAft>
                        <a:buClrTx/>
                        <a:buSzTx/>
                        <a:buFontTx/>
                        <a:buNone/>
                        <a:tabLst/>
                        <a:defRPr/>
                      </a:pPr>
                      <a:r>
                        <a:rPr lang="en-US" sz="800" kern="1200" dirty="0" smtClean="0">
                          <a:solidFill>
                            <a:schemeClr val="dk1"/>
                          </a:solidFill>
                          <a:effectLst/>
                          <a:latin typeface="+mn-lt"/>
                          <a:ea typeface="+mn-ea"/>
                          <a:cs typeface="+mn-cs"/>
                        </a:rPr>
                        <a:t>Body Mass: 5.5 kg (Adult)</a:t>
                      </a:r>
                      <a:endParaRPr lang="es-CO" sz="800" kern="1200" dirty="0" smtClean="0">
                        <a:solidFill>
                          <a:schemeClr val="dk1"/>
                        </a:solidFill>
                        <a:effectLst/>
                        <a:latin typeface="+mn-lt"/>
                        <a:ea typeface="+mn-ea"/>
                        <a:cs typeface="+mn-cs"/>
                      </a:endParaRPr>
                    </a:p>
                    <a:p>
                      <a:pPr marL="0" marR="0" indent="0" algn="r" defTabSz="914400" rtl="0" eaLnBrk="1" fontAlgn="auto" latinLnBrk="0" hangingPunct="1">
                        <a:lnSpc>
                          <a:spcPct val="100000"/>
                        </a:lnSpc>
                        <a:spcBef>
                          <a:spcPts val="200"/>
                        </a:spcBef>
                        <a:spcAft>
                          <a:spcPts val="0"/>
                        </a:spcAft>
                        <a:buClrTx/>
                        <a:buSzTx/>
                        <a:buFontTx/>
                        <a:buNone/>
                        <a:tabLst/>
                        <a:defRPr/>
                      </a:pPr>
                      <a:r>
                        <a:rPr lang="en-US" sz="800" kern="1200" dirty="0" smtClean="0">
                          <a:solidFill>
                            <a:schemeClr val="dk1"/>
                          </a:solidFill>
                          <a:effectLst/>
                          <a:latin typeface="+mn-lt"/>
                          <a:ea typeface="+mn-ea"/>
                          <a:cs typeface="+mn-cs"/>
                        </a:rPr>
                        <a:t>Height: 30 cm</a:t>
                      </a:r>
                      <a:r>
                        <a:rPr lang="en-US" sz="1800" kern="1200" dirty="0" smtClean="0">
                          <a:solidFill>
                            <a:schemeClr val="dk1"/>
                          </a:solidFill>
                          <a:effectLst/>
                          <a:latin typeface="+mn-lt"/>
                          <a:ea typeface="+mn-ea"/>
                          <a:cs typeface="+mn-cs"/>
                        </a:rPr>
                        <a:t>.</a:t>
                      </a:r>
                    </a:p>
                    <a:p>
                      <a:pPr marL="0" marR="0" indent="0" algn="r" defTabSz="914400" rtl="0" eaLnBrk="1" fontAlgn="auto" latinLnBrk="0" hangingPunct="1">
                        <a:lnSpc>
                          <a:spcPct val="100000"/>
                        </a:lnSpc>
                        <a:spcBef>
                          <a:spcPts val="200"/>
                        </a:spcBef>
                        <a:spcAft>
                          <a:spcPts val="0"/>
                        </a:spcAft>
                        <a:buClrTx/>
                        <a:buSzTx/>
                        <a:buFontTx/>
                        <a:buNone/>
                        <a:tabLst/>
                        <a:defRPr/>
                      </a:pPr>
                      <a:r>
                        <a:rPr lang="en-US" sz="800" kern="1200" dirty="0" smtClean="0">
                          <a:solidFill>
                            <a:schemeClr val="dk1"/>
                          </a:solidFill>
                          <a:effectLst/>
                          <a:latin typeface="+mn-lt"/>
                          <a:ea typeface="+mn-ea"/>
                          <a:cs typeface="+mn-cs"/>
                        </a:rPr>
                        <a:t>Average life: 50 year</a:t>
                      </a:r>
                      <a:r>
                        <a:rPr lang="en-US" sz="1800" kern="1200" dirty="0" smtClean="0">
                          <a:solidFill>
                            <a:schemeClr val="dk1"/>
                          </a:solidFill>
                          <a:effectLst/>
                          <a:latin typeface="+mn-lt"/>
                          <a:ea typeface="+mn-ea"/>
                          <a:cs typeface="+mn-cs"/>
                        </a:rPr>
                        <a:t>s </a:t>
                      </a:r>
                      <a:endParaRPr lang="es-CO" sz="1800" kern="1200" dirty="0" smtClean="0">
                        <a:solidFill>
                          <a:schemeClr val="dk1"/>
                        </a:solidFill>
                        <a:effectLst/>
                        <a:latin typeface="+mn-lt"/>
                        <a:ea typeface="+mn-ea"/>
                        <a:cs typeface="+mn-cs"/>
                      </a:endParaRPr>
                    </a:p>
                    <a:p>
                      <a:pPr marL="0" marR="0" indent="0" algn="r" defTabSz="914400" rtl="0" eaLnBrk="1" fontAlgn="auto" latinLnBrk="0" hangingPunct="1">
                        <a:lnSpc>
                          <a:spcPct val="100000"/>
                        </a:lnSpc>
                        <a:spcBef>
                          <a:spcPts val="200"/>
                        </a:spcBef>
                        <a:spcAft>
                          <a:spcPts val="0"/>
                        </a:spcAft>
                        <a:buClrTx/>
                        <a:buSzTx/>
                        <a:buFontTx/>
                        <a:buNone/>
                        <a:tabLst/>
                        <a:defRPr/>
                      </a:pPr>
                      <a:r>
                        <a:rPr lang="en-US" sz="800" kern="1200" dirty="0">
                          <a:solidFill>
                            <a:schemeClr val="dk1"/>
                          </a:solidFill>
                          <a:effectLst/>
                          <a:latin typeface="+mn-lt"/>
                          <a:ea typeface="+mn-ea"/>
                          <a:cs typeface="+mn-cs"/>
                        </a:rPr>
                        <a:t> </a:t>
                      </a:r>
                      <a:endParaRPr lang="es-CO" sz="800" kern="1200" dirty="0">
                        <a:solidFill>
                          <a:schemeClr val="dk1"/>
                        </a:solidFill>
                        <a:effectLst/>
                        <a:latin typeface="+mn-lt"/>
                        <a:ea typeface="+mn-ea"/>
                        <a:cs typeface="+mn-cs"/>
                      </a:endParaRPr>
                    </a:p>
                  </a:txBody>
                  <a:tcPr marL="68580" marR="68580" marT="0" marB="0"/>
                </a:tc>
                <a:tc>
                  <a:txBody>
                    <a:bodyPr/>
                    <a:lstStyle/>
                    <a:p>
                      <a:pPr algn="r">
                        <a:spcBef>
                          <a:spcPts val="200"/>
                        </a:spcBef>
                        <a:spcAft>
                          <a:spcPts val="0"/>
                        </a:spcAft>
                      </a:pPr>
                      <a:r>
                        <a:rPr lang="en-US" sz="900" dirty="0">
                          <a:effectLst/>
                        </a:rPr>
                        <a:t> </a:t>
                      </a:r>
                      <a:r>
                        <a:rPr lang="es-ES" sz="900" dirty="0">
                          <a:effectLst/>
                        </a:rPr>
                        <a:t>Thirteen</a:t>
                      </a:r>
                      <a:endParaRPr lang="es-CO" sz="900" dirty="0">
                        <a:effectLst/>
                      </a:endParaRPr>
                    </a:p>
                    <a:p>
                      <a:pPr>
                        <a:spcBef>
                          <a:spcPts val="200"/>
                        </a:spcBef>
                        <a:spcAft>
                          <a:spcPts val="0"/>
                        </a:spcAft>
                      </a:pPr>
                      <a:r>
                        <a:rPr lang="es-ES" sz="8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254838">
                <a:tc>
                  <a:txBody>
                    <a:bodyPr/>
                    <a:lstStyle/>
                    <a:p>
                      <a:pPr>
                        <a:spcBef>
                          <a:spcPts val="250"/>
                        </a:spcBef>
                        <a:spcAft>
                          <a:spcPts val="250"/>
                        </a:spcAft>
                      </a:pPr>
                      <a:r>
                        <a:rPr lang="es-ES" sz="1100" dirty="0">
                          <a:solidFill>
                            <a:schemeClr val="tx1"/>
                          </a:solidFill>
                          <a:effectLst/>
                        </a:rPr>
                        <a:t>14</a:t>
                      </a:r>
                      <a:endParaRPr lang="es-CO" sz="11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15</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16</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17</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18</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19</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20</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866452">
                <a:tc>
                  <a:txBody>
                    <a:bodyPr/>
                    <a:lstStyle/>
                    <a:p>
                      <a:pPr algn="r">
                        <a:spcBef>
                          <a:spcPts val="200"/>
                        </a:spcBef>
                        <a:spcAft>
                          <a:spcPts val="0"/>
                        </a:spcAft>
                      </a:pPr>
                      <a:r>
                        <a:rPr lang="es-ES" sz="900" dirty="0">
                          <a:solidFill>
                            <a:schemeClr val="tx1"/>
                          </a:solidFill>
                          <a:effectLst/>
                        </a:rPr>
                        <a:t>fourteen</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fiveteen </a:t>
                      </a:r>
                      <a:endParaRPr lang="es-CO" sz="900" dirty="0">
                        <a:effectLst/>
                      </a:endParaRPr>
                    </a:p>
                    <a:p>
                      <a:pPr algn="r">
                        <a:spcBef>
                          <a:spcPts val="200"/>
                        </a:spcBef>
                        <a:spcAft>
                          <a:spcPts val="0"/>
                        </a:spcAft>
                      </a:pPr>
                      <a:r>
                        <a:rPr lang="es-E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s-ES" sz="900">
                          <a:effectLst/>
                        </a:rPr>
                        <a:t> </a:t>
                      </a:r>
                      <a:r>
                        <a:rPr lang="es-CO" sz="900">
                          <a:effectLst/>
                        </a:rPr>
                        <a:t> </a:t>
                      </a:r>
                      <a:r>
                        <a:rPr lang="en-US" sz="900">
                          <a:effectLst/>
                        </a:rPr>
                        <a:t> Sixteen       </a:t>
                      </a:r>
                      <a:endParaRPr lang="es-CO" sz="900">
                        <a:effectLst/>
                      </a:endParaRPr>
                    </a:p>
                    <a:p>
                      <a:pPr algn="r">
                        <a:spcBef>
                          <a:spcPts val="200"/>
                        </a:spcBef>
                        <a:spcAft>
                          <a:spcPts val="0"/>
                        </a:spcAft>
                      </a:pPr>
                      <a:r>
                        <a:rPr lang="en-US" sz="900">
                          <a:effectLst/>
                        </a:rPr>
                        <a:t>International Day of Rural Women</a:t>
                      </a:r>
                      <a:endParaRPr lang="es-CO" sz="900">
                        <a:effectLst/>
                      </a:endParaRPr>
                    </a:p>
                    <a:p>
                      <a:pPr algn="r">
                        <a:spcBef>
                          <a:spcPts val="200"/>
                        </a:spcBef>
                        <a:spcAft>
                          <a:spcPts val="0"/>
                        </a:spcAft>
                      </a:pPr>
                      <a:r>
                        <a:rPr lang="en-US" sz="900">
                          <a:effectLst/>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Seventeen</a:t>
                      </a:r>
                      <a:endParaRPr lang="es-CO" sz="900" dirty="0">
                        <a:effectLst/>
                      </a:endParaRPr>
                    </a:p>
                    <a:p>
                      <a:pPr algn="r">
                        <a:spcBef>
                          <a:spcPts val="200"/>
                        </a:spcBef>
                        <a:spcAft>
                          <a:spcPts val="0"/>
                        </a:spcAft>
                      </a:pPr>
                      <a:r>
                        <a:rPr lang="es-E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eighteen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nineteen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n-US" sz="900" dirty="0">
                          <a:effectLst/>
                        </a:rPr>
                        <a:t>Twenty                     </a:t>
                      </a:r>
                      <a:endParaRPr lang="es-CO" sz="900" dirty="0">
                        <a:effectLst/>
                      </a:endParaRPr>
                    </a:p>
                    <a:p>
                      <a:pPr algn="r">
                        <a:spcBef>
                          <a:spcPts val="200"/>
                        </a:spcBef>
                        <a:spcAft>
                          <a:spcPts val="0"/>
                        </a:spcAft>
                      </a:pPr>
                      <a:r>
                        <a:rPr lang="en-US" sz="800" dirty="0">
                          <a:effectLst/>
                        </a:rPr>
                        <a:t>World Statistics Day</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254838">
                <a:tc>
                  <a:txBody>
                    <a:bodyPr/>
                    <a:lstStyle/>
                    <a:p>
                      <a:pPr>
                        <a:spcBef>
                          <a:spcPts val="250"/>
                        </a:spcBef>
                        <a:spcAft>
                          <a:spcPts val="250"/>
                        </a:spcAft>
                      </a:pPr>
                      <a:r>
                        <a:rPr lang="es-ES" sz="1100" dirty="0">
                          <a:solidFill>
                            <a:schemeClr val="tx1"/>
                          </a:solidFill>
                          <a:effectLst/>
                        </a:rPr>
                        <a:t>21</a:t>
                      </a:r>
                      <a:endParaRPr lang="es-CO" sz="11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22</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23</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24</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25</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26</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27</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866452">
                <a:tc>
                  <a:txBody>
                    <a:bodyPr/>
                    <a:lstStyle/>
                    <a:p>
                      <a:pPr algn="r">
                        <a:spcBef>
                          <a:spcPts val="200"/>
                        </a:spcBef>
                        <a:spcAft>
                          <a:spcPts val="0"/>
                        </a:spcAft>
                      </a:pPr>
                      <a:r>
                        <a:rPr lang="es-ES" sz="900" dirty="0">
                          <a:solidFill>
                            <a:schemeClr val="tx1"/>
                          </a:solidFill>
                          <a:effectLst/>
                        </a:rPr>
                        <a:t> twenty one</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twenty two</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twenty three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twenty four </a:t>
                      </a:r>
                      <a:endParaRPr lang="es-CO" sz="900">
                        <a:effectLst/>
                      </a:endParaRPr>
                    </a:p>
                    <a:p>
                      <a:pPr algn="r">
                        <a:spcBef>
                          <a:spcPts val="200"/>
                        </a:spcBef>
                        <a:spcAft>
                          <a:spcPts val="0"/>
                        </a:spcAft>
                      </a:pPr>
                      <a:r>
                        <a:rPr lang="es-ES" sz="900" u="none" strike="noStrike">
                          <a:effectLst/>
                          <a:hlinkClick r:id="rId2"/>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 twenty five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twenty six</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twenty seven</a:t>
                      </a:r>
                      <a:endParaRPr lang="es-CO" sz="900">
                        <a:effectLst/>
                      </a:endParaRPr>
                    </a:p>
                    <a:p>
                      <a:pPr algn="r">
                        <a:spcBef>
                          <a:spcPts val="200"/>
                        </a:spcBef>
                        <a:spcAft>
                          <a:spcPts val="0"/>
                        </a:spcAft>
                      </a:pPr>
                      <a:r>
                        <a:rPr lang="es-ES" sz="900">
                          <a:effectLst/>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254838">
                <a:tc>
                  <a:txBody>
                    <a:bodyPr/>
                    <a:lstStyle/>
                    <a:p>
                      <a:pPr>
                        <a:spcBef>
                          <a:spcPts val="250"/>
                        </a:spcBef>
                        <a:spcAft>
                          <a:spcPts val="250"/>
                        </a:spcAft>
                      </a:pPr>
                      <a:r>
                        <a:rPr lang="es-ES" sz="1100" dirty="0">
                          <a:solidFill>
                            <a:schemeClr val="tx1"/>
                          </a:solidFill>
                          <a:effectLst/>
                        </a:rPr>
                        <a:t>28</a:t>
                      </a:r>
                      <a:endParaRPr lang="es-CO" sz="11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29</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30</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31</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 </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 </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50"/>
                        </a:spcBef>
                        <a:spcAft>
                          <a:spcPts val="250"/>
                        </a:spcAft>
                      </a:pPr>
                      <a:r>
                        <a:rPr lang="es-ES" sz="1100">
                          <a:effectLst/>
                        </a:rPr>
                        <a:t> </a:t>
                      </a:r>
                      <a:endParaRPr lang="es-CO" sz="11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r h="866452">
                <a:tc>
                  <a:txBody>
                    <a:bodyPr/>
                    <a:lstStyle/>
                    <a:p>
                      <a:pPr algn="r">
                        <a:spcBef>
                          <a:spcPts val="200"/>
                        </a:spcBef>
                        <a:spcAft>
                          <a:spcPts val="0"/>
                        </a:spcAft>
                      </a:pPr>
                      <a:r>
                        <a:rPr lang="es-ES" sz="900" dirty="0">
                          <a:solidFill>
                            <a:schemeClr val="tx1"/>
                          </a:solidFill>
                          <a:effectLst/>
                        </a:rPr>
                        <a:t>twenty eight </a:t>
                      </a:r>
                      <a:endParaRPr lang="es-CO" sz="900" dirty="0">
                        <a:solidFill>
                          <a:schemeClr val="tx1"/>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twenty nine</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dirty="0">
                          <a:effectLst/>
                        </a:rPr>
                        <a:t>thirty</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lgn="r">
                        <a:spcBef>
                          <a:spcPts val="200"/>
                        </a:spcBef>
                        <a:spcAft>
                          <a:spcPts val="0"/>
                        </a:spcAft>
                      </a:pPr>
                      <a:r>
                        <a:rPr lang="es-ES" sz="900">
                          <a:effectLst/>
                        </a:rPr>
                        <a:t> thirty one</a:t>
                      </a:r>
                      <a:endParaRPr lang="es-CO" sz="900">
                        <a:effectLst/>
                      </a:endParaRPr>
                    </a:p>
                    <a:p>
                      <a:pPr algn="r">
                        <a:spcBef>
                          <a:spcPts val="200"/>
                        </a:spcBef>
                        <a:spcAft>
                          <a:spcPts val="0"/>
                        </a:spcAft>
                      </a:pPr>
                      <a:r>
                        <a:rPr lang="es-ES" sz="900">
                          <a:effectLst/>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s-ES" sz="900">
                          <a:effectLst/>
                        </a:rPr>
                        <a:t> </a:t>
                      </a:r>
                      <a:endParaRPr lang="es-CO" sz="90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s-E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c>
                  <a:txBody>
                    <a:bodyPr/>
                    <a:lstStyle/>
                    <a:p>
                      <a:pPr>
                        <a:spcBef>
                          <a:spcPts val="200"/>
                        </a:spcBef>
                        <a:spcAft>
                          <a:spcPts val="0"/>
                        </a:spcAft>
                      </a:pPr>
                      <a:r>
                        <a:rPr lang="es-ES" sz="900" dirty="0">
                          <a:effectLst/>
                        </a:rPr>
                        <a:t> </a:t>
                      </a:r>
                      <a:endParaRPr lang="es-CO" sz="900" dirty="0">
                        <a:solidFill>
                          <a:srgbClr val="624C36"/>
                        </a:solidFill>
                        <a:effectLst/>
                        <a:latin typeface="Georgia" panose="02040502050405020303" pitchFamily="18" charset="0"/>
                        <a:ea typeface="MS Gothic" panose="020B0609070205080204" pitchFamily="49" charset="-128"/>
                        <a:cs typeface="Times New Roman" panose="02020603050405020304" pitchFamily="18" charset="0"/>
                      </a:endParaRPr>
                    </a:p>
                  </a:txBody>
                  <a:tcPr marL="68580" marR="68580" marT="0" marB="0"/>
                </a:tc>
              </a:tr>
            </a:tbl>
          </a:graphicData>
        </a:graphic>
      </p:graphicFrame>
      <p:pic>
        <p:nvPicPr>
          <p:cNvPr id="2051" name="Imagen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6118" y="2604263"/>
            <a:ext cx="759854" cy="3711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n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1111" y="2302851"/>
            <a:ext cx="814400" cy="6415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966" y="3876542"/>
            <a:ext cx="901521" cy="52532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2006" y="3876542"/>
            <a:ext cx="771078" cy="5253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Imagen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896" y="1141245"/>
            <a:ext cx="989608" cy="598829"/>
          </a:xfrm>
          <a:prstGeom prst="rect">
            <a:avLst/>
          </a:prstGeom>
          <a:noFill/>
          <a:extLst>
            <a:ext uri="{909E8E84-426E-40DD-AFC4-6F175D3DCCD1}">
              <a14:hiddenFill xmlns:a14="http://schemas.microsoft.com/office/drawing/2010/main">
                <a:solidFill>
                  <a:srgbClr val="FFFFFF"/>
                </a:solidFill>
              </a14:hiddenFill>
            </a:ext>
          </a:extLst>
        </p:spPr>
      </p:pic>
      <p:pic>
        <p:nvPicPr>
          <p:cNvPr id="2057" name="Imagen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3966" y="1313645"/>
            <a:ext cx="524590" cy="4264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61107" y="927279"/>
            <a:ext cx="479096" cy="788039"/>
          </a:xfrm>
          <a:prstGeom prst="rect">
            <a:avLst/>
          </a:prstGeom>
          <a:noFill/>
          <a:extLst>
            <a:ext uri="{909E8E84-426E-40DD-AFC4-6F175D3DCCD1}">
              <a14:hiddenFill xmlns:a14="http://schemas.microsoft.com/office/drawing/2010/main">
                <a:solidFill>
                  <a:srgbClr val="FFFFFF"/>
                </a:solidFill>
              </a14:hiddenFill>
            </a:ext>
          </a:extLst>
        </p:spPr>
      </p:pic>
      <p:pic>
        <p:nvPicPr>
          <p:cNvPr id="2055" name="Imagen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3849" y="1204258"/>
            <a:ext cx="901520" cy="4968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Imagen 5" descr="Resultado de imagen para imagen del habita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50" y="2594024"/>
            <a:ext cx="940158" cy="700752"/>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n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62918" y="2363429"/>
            <a:ext cx="888643" cy="58097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50761" y="155080"/>
            <a:ext cx="11307650" cy="369332"/>
          </a:xfrm>
          <a:prstGeom prst="rect">
            <a:avLst/>
          </a:prstGeom>
          <a:solidFill>
            <a:schemeClr val="accent1">
              <a:lumMod val="75000"/>
            </a:schemeClr>
          </a:solidFill>
        </p:spPr>
        <p:txBody>
          <a:bodyPr wrap="square">
            <a:spAutoFit/>
          </a:bodyPr>
          <a:lstStyle/>
          <a:p>
            <a:pPr algn="ctr"/>
            <a:r>
              <a:rPr lang="es-CO" dirty="0" smtClean="0">
                <a:solidFill>
                  <a:schemeClr val="bg1"/>
                </a:solidFill>
              </a:rPr>
              <a:t>Octubre (</a:t>
            </a:r>
            <a:r>
              <a:rPr lang="es-CO" dirty="0" err="1" smtClean="0">
                <a:solidFill>
                  <a:schemeClr val="bg1"/>
                </a:solidFill>
              </a:rPr>
              <a:t>Octumber</a:t>
            </a:r>
            <a:r>
              <a:rPr lang="es-CO" dirty="0" smtClean="0">
                <a:solidFill>
                  <a:schemeClr val="bg1"/>
                </a:solidFill>
              </a:rPr>
              <a:t>)     </a:t>
            </a:r>
            <a:r>
              <a:rPr lang="es-CO" dirty="0">
                <a:solidFill>
                  <a:schemeClr val="bg1"/>
                </a:solidFill>
              </a:rPr>
              <a:t>2019      </a:t>
            </a:r>
          </a:p>
        </p:txBody>
      </p:sp>
    </p:spTree>
    <p:extLst>
      <p:ext uri="{BB962C8B-B14F-4D97-AF65-F5344CB8AC3E}">
        <p14:creationId xmlns:p14="http://schemas.microsoft.com/office/powerpoint/2010/main" val="194653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Hello my name is Nohora </a:t>
            </a:r>
            <a:r>
              <a:rPr lang="en-US" dirty="0" smtClean="0"/>
              <a:t>Velasco</a:t>
            </a:r>
            <a:br>
              <a:rPr lang="en-US" dirty="0" smtClean="0"/>
            </a:br>
            <a:r>
              <a:rPr lang="en-US" dirty="0"/>
              <a:t>My favorite animal is </a:t>
            </a:r>
            <a:r>
              <a:rPr lang="en-US" dirty="0" smtClean="0"/>
              <a:t>cats (Thomas)</a:t>
            </a:r>
            <a:endParaRPr lang="es-CO" dirty="0"/>
          </a:p>
        </p:txBody>
      </p:sp>
      <p:pic>
        <p:nvPicPr>
          <p:cNvPr id="3076" name="Picture 4" descr="Resultado de imagen para imagen de gat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334" y="2160984"/>
            <a:ext cx="3191281" cy="3881042"/>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10"/>
          <p:cNvSpPr>
            <a:spLocks noGrp="1"/>
          </p:cNvSpPr>
          <p:nvPr>
            <p:ph sz="quarter" idx="4"/>
          </p:nvPr>
        </p:nvSpPr>
        <p:spPr>
          <a:xfrm>
            <a:off x="4360986" y="2160985"/>
            <a:ext cx="4913016" cy="3880378"/>
          </a:xfrm>
        </p:spPr>
        <p:txBody>
          <a:bodyPr>
            <a:normAutofit fontScale="85000" lnSpcReduction="10000"/>
          </a:bodyPr>
          <a:lstStyle/>
          <a:p>
            <a:r>
              <a:rPr lang="en-US" dirty="0"/>
              <a:t>My favorite animal is cats, because they are very sweet, my cat is called Tomas is affectionate, playful and kind, there are different types of cats.</a:t>
            </a:r>
          </a:p>
          <a:p>
            <a:endParaRPr lang="en-US" dirty="0"/>
          </a:p>
          <a:p>
            <a:r>
              <a:rPr lang="en-US" dirty="0"/>
              <a:t>I love them all for being so special with the human being and they are always there for one to share a little bit of our time with them, they are special with people. The cat is my best friend that I can have in my house.</a:t>
            </a:r>
          </a:p>
          <a:p>
            <a:endParaRPr lang="en-US" dirty="0"/>
          </a:p>
          <a:p>
            <a:r>
              <a:rPr lang="en-US" dirty="0"/>
              <a:t>My cat Tomas is small, kind and he is fat, white, hairy and very sleeps short intervals of the day, because he likes to go out and get married and to share with his neighborhood friends. Tomas is  a very beautiful and tender cat.</a:t>
            </a:r>
          </a:p>
          <a:p>
            <a:endParaRPr lang="es-CO" dirty="0"/>
          </a:p>
        </p:txBody>
      </p:sp>
    </p:spTree>
    <p:extLst>
      <p:ext uri="{BB962C8B-B14F-4D97-AF65-F5344CB8AC3E}">
        <p14:creationId xmlns:p14="http://schemas.microsoft.com/office/powerpoint/2010/main" val="111850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AUDIO </a:t>
            </a:r>
            <a:endParaRPr lang="es-CO" dirty="0"/>
          </a:p>
        </p:txBody>
      </p:sp>
      <p:sp>
        <p:nvSpPr>
          <p:cNvPr id="8" name="Marcador de contenido 7"/>
          <p:cNvSpPr>
            <a:spLocks noGrp="1"/>
          </p:cNvSpPr>
          <p:nvPr>
            <p:ph sz="quarter" idx="4"/>
          </p:nvPr>
        </p:nvSpPr>
        <p:spPr>
          <a:xfrm>
            <a:off x="2110154" y="2188605"/>
            <a:ext cx="6020971" cy="3649487"/>
          </a:xfrm>
        </p:spPr>
        <p:txBody>
          <a:bodyPr/>
          <a:lstStyle/>
          <a:p>
            <a:endParaRPr lang="es-CO" dirty="0"/>
          </a:p>
        </p:txBody>
      </p:sp>
      <p:pic>
        <p:nvPicPr>
          <p:cNvPr id="11" name="Sonido grabad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670868" y="3403748"/>
            <a:ext cx="609600" cy="609600"/>
          </a:xfrm>
          <a:prstGeom prst="rect">
            <a:avLst/>
          </a:prstGeom>
        </p:spPr>
      </p:pic>
    </p:spTree>
    <p:extLst>
      <p:ext uri="{BB962C8B-B14F-4D97-AF65-F5344CB8AC3E}">
        <p14:creationId xmlns:p14="http://schemas.microsoft.com/office/powerpoint/2010/main" val="51297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5526" fill="hold"/>
                                        <p:tgtEl>
                                          <p:spTgt spid="11"/>
                                        </p:tgtEl>
                                      </p:cBhvr>
                                    </p:cmd>
                                  </p:childTnLst>
                                </p:cTn>
                              </p:par>
                            </p:childTnLst>
                          </p:cTn>
                        </p:par>
                      </p:childTnLst>
                    </p:cTn>
                  </p:par>
                </p:childTnLst>
              </p:cTn>
              <p:nextCondLst>
                <p:cond evt="onClick" delay="0">
                  <p:tgtEl>
                    <p:spTgt spid="11"/>
                  </p:tgtEl>
                </p:cond>
              </p:nextCondLst>
            </p:seq>
            <p:audio>
              <p:cMediaNode vol="100000">
                <p:cTn id="7" fill="hold" display="0">
                  <p:stCondLst>
                    <p:cond delay="indefinite"/>
                  </p:stCondLst>
                  <p:endCondLst>
                    <p:cond evt="onStopAudio" delay="0">
                      <p:tgtEl>
                        <p:sldTgt/>
                      </p:tgtEl>
                    </p:cond>
                  </p:endCondLst>
                </p:cTn>
                <p:tgtEl>
                  <p:spTgt spid="11"/>
                </p:tgtEl>
              </p:cMediaNode>
            </p:audio>
          </p:childTnLst>
        </p:cTn>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TotalTime>
  <Words>360</Words>
  <Application>Microsoft Office PowerPoint</Application>
  <PresentationFormat>Panorámica</PresentationFormat>
  <Paragraphs>236</Paragraphs>
  <Slides>5</Slides>
  <Notes>0</Notes>
  <HiddenSlides>0</HiddenSlides>
  <MMClips>1</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MS Gothic</vt:lpstr>
      <vt:lpstr>Arial</vt:lpstr>
      <vt:lpstr>Georgia</vt:lpstr>
      <vt:lpstr>Times New Roman</vt:lpstr>
      <vt:lpstr>Trebuchet MS</vt:lpstr>
      <vt:lpstr>Wingdings 3</vt:lpstr>
      <vt:lpstr>Faceta</vt:lpstr>
      <vt:lpstr>UNIT TWO</vt:lpstr>
      <vt:lpstr>Presentación de PowerPoint</vt:lpstr>
      <vt:lpstr>Presentación de PowerPoint</vt:lpstr>
      <vt:lpstr>Hello my name is Nohora Velasco My favorite animal is cats (Thomas)</vt:lpstr>
      <vt:lpstr>AUDIO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 PC</dc:creator>
  <cp:lastModifiedBy>USER PC</cp:lastModifiedBy>
  <cp:revision>19</cp:revision>
  <dcterms:created xsi:type="dcterms:W3CDTF">2019-03-22T19:42:45Z</dcterms:created>
  <dcterms:modified xsi:type="dcterms:W3CDTF">2019-03-22T20:31:22Z</dcterms:modified>
</cp:coreProperties>
</file>