
<file path=[Content_Types].xml><?xml version="1.0" encoding="utf-8"?>
<Types xmlns="http://schemas.openxmlformats.org/package/2006/content-types">
  <Default Extension="png" ContentType="image/png"/>
  <Default Extension="mp3" ContentType="audio/mpe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3/22/2019</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s-ES" smtClean="0"/>
              <a:t>Haga clic en el icono para agregar una imagen</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3/22/2019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3/22/2019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s-ES" smtClean="0"/>
              <a:t>Haga clic para modificar el estilo de título del patrón</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3/22/2019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3/22/2019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s-ES" smtClean="0"/>
              <a:t>Haga clic para modificar el estilo de título del patrón</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3" name="Date Placeholder 2"/>
          <p:cNvSpPr>
            <a:spLocks noGrp="1"/>
          </p:cNvSpPr>
          <p:nvPr>
            <p:ph type="dt" sz="half" idx="10"/>
          </p:nvPr>
        </p:nvSpPr>
        <p:spPr/>
        <p:txBody>
          <a:bodyPr/>
          <a:lstStyle/>
          <a:p>
            <a:fld id="{48A87A34-81AB-432B-8DAE-1953F412C126}" type="datetimeFigureOut">
              <a:rPr lang="en-US" dirty="0"/>
              <a:t>3/22/2019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s-ES" smtClean="0"/>
              <a:t>Haga clic para modificar el estilo de título del patrón</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smtClean="0"/>
              <a:t>Haga clic en el icono para agregar una imagen</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smtClean="0"/>
              <a:t>Haga clic en el icono para agregar una imagen</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smtClean="0"/>
              <a:t>Haga clic en el icono para agregar una imagen</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3" name="Date Placeholder 2"/>
          <p:cNvSpPr>
            <a:spLocks noGrp="1"/>
          </p:cNvSpPr>
          <p:nvPr>
            <p:ph type="dt" sz="half" idx="10"/>
          </p:nvPr>
        </p:nvSpPr>
        <p:spPr/>
        <p:txBody>
          <a:bodyPr/>
          <a:lstStyle/>
          <a:p>
            <a:fld id="{48A87A34-81AB-432B-8DAE-1953F412C126}" type="datetimeFigureOut">
              <a:rPr lang="en-US" dirty="0"/>
              <a:t>3/22/2019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48A87A34-81AB-432B-8DAE-1953F412C126}" type="datetimeFigureOut">
              <a:rPr lang="en-US" dirty="0"/>
              <a:t>3/22/2019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3/22/2019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1141410" y="3073397"/>
            <a:ext cx="4878391" cy="2717801"/>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6172200" y="3073397"/>
            <a:ext cx="4875210" cy="2717801"/>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3/22/2019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3/22/2019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3/22/2019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3/22/2019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3/22/2019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3/22/2019</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‹Nº›</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1.mp3"/><Relationship Id="rId1" Type="http://schemas.microsoft.com/office/2007/relationships/media" Target="../media/media1.mp3"/><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4323410" y="0"/>
            <a:ext cx="3275125" cy="732195"/>
          </a:xfrm>
        </p:spPr>
        <p:txBody>
          <a:bodyPr>
            <a:normAutofit fontScale="90000"/>
          </a:bodyPr>
          <a:lstStyle/>
          <a:p>
            <a:pPr algn="ctr"/>
            <a:r>
              <a:rPr lang="es-CO" dirty="0" smtClean="0"/>
              <a:t>GLOSARIO</a:t>
            </a:r>
            <a:endParaRPr lang="es-CO" dirty="0"/>
          </a:p>
        </p:txBody>
      </p:sp>
      <p:sp>
        <p:nvSpPr>
          <p:cNvPr id="6" name="Rectángulo 5"/>
          <p:cNvSpPr/>
          <p:nvPr/>
        </p:nvSpPr>
        <p:spPr>
          <a:xfrm>
            <a:off x="3169136" y="2676473"/>
            <a:ext cx="6096000" cy="1092607"/>
          </a:xfrm>
          <a:prstGeom prst="rect">
            <a:avLst/>
          </a:prstGeom>
        </p:spPr>
        <p:txBody>
          <a:bodyPr>
            <a:spAutoFit/>
          </a:bodyPr>
          <a:lstStyle/>
          <a:p>
            <a:pPr lvl="0" defTabSz="914400" eaLnBrk="0" fontAlgn="base" hangingPunct="0">
              <a:spcBef>
                <a:spcPct val="0"/>
              </a:spcBef>
              <a:spcAft>
                <a:spcPct val="0"/>
              </a:spcAft>
            </a:pPr>
            <a:r>
              <a:rPr lang="es-CO" altLang="es-CO" sz="1300" b="1" dirty="0" smtClean="0">
                <a:latin typeface="Arial" panose="020B0604020202020204" pitchFamily="34" charset="0"/>
                <a:ea typeface="Calibri" panose="020F0502020204030204" pitchFamily="34" charset="0"/>
                <a:cs typeface="Arial" panose="020B0604020202020204" pitchFamily="34" charset="0"/>
              </a:rPr>
              <a:t>RECEIVER:</a:t>
            </a:r>
            <a:r>
              <a:rPr lang="es-CO" altLang="es-CO" sz="1300" dirty="0" smtClean="0">
                <a:latin typeface="Arial" panose="020B0604020202020204" pitchFamily="34" charset="0"/>
                <a:ea typeface="Calibri" panose="020F0502020204030204" pitchFamily="34" charset="0"/>
                <a:cs typeface="Arial" panose="020B0604020202020204" pitchFamily="34" charset="0"/>
              </a:rPr>
              <a:t> RECEPTOR                      </a:t>
            </a:r>
            <a:r>
              <a:rPr lang="es-CO" altLang="es-CO" sz="1300" b="1" dirty="0" smtClean="0">
                <a:latin typeface="Arial" panose="020B0604020202020204" pitchFamily="34" charset="0"/>
                <a:ea typeface="Calibri" panose="020F0502020204030204" pitchFamily="34" charset="0"/>
                <a:cs typeface="Arial" panose="020B0604020202020204" pitchFamily="34" charset="0"/>
              </a:rPr>
              <a:t>ACCORDINGLY:</a:t>
            </a:r>
            <a:r>
              <a:rPr lang="es-CO" altLang="es-CO" sz="1300" dirty="0" smtClean="0">
                <a:latin typeface="Arial" panose="020B0604020202020204" pitchFamily="34" charset="0"/>
                <a:ea typeface="Calibri" panose="020F0502020204030204" pitchFamily="34" charset="0"/>
                <a:cs typeface="Arial" panose="020B0604020202020204" pitchFamily="34" charset="0"/>
              </a:rPr>
              <a:t>   EN CONSECUENCIA</a:t>
            </a:r>
            <a:endParaRPr lang="es-CO" altLang="es-CO" sz="1300" b="1" dirty="0" smtClean="0">
              <a:latin typeface="Arial" panose="020B0604020202020204" pitchFamily="34" charset="0"/>
              <a:ea typeface="Times New Roman" panose="02020603050405020304" pitchFamily="18" charset="0"/>
              <a:cs typeface="Arial" panose="020B0604020202020204" pitchFamily="34" charset="0"/>
            </a:endParaRPr>
          </a:p>
          <a:p>
            <a:pPr lvl="0" defTabSz="914400" eaLnBrk="0" fontAlgn="base" hangingPunct="0">
              <a:spcBef>
                <a:spcPct val="0"/>
              </a:spcBef>
              <a:spcAft>
                <a:spcPct val="0"/>
              </a:spcAft>
            </a:pPr>
            <a:r>
              <a:rPr lang="es-CO" altLang="es-CO" sz="1300" b="1" dirty="0" smtClean="0">
                <a:latin typeface="Arial" panose="020B0604020202020204" pitchFamily="34" charset="0"/>
                <a:ea typeface="Times New Roman" panose="02020603050405020304" pitchFamily="18" charset="0"/>
                <a:cs typeface="Arial" panose="020B0604020202020204" pitchFamily="34" charset="0"/>
              </a:rPr>
              <a:t>FITTINGS: </a:t>
            </a:r>
            <a:r>
              <a:rPr lang="es-ES" altLang="es-CO" sz="1300" dirty="0" smtClean="0">
                <a:latin typeface="Arial" panose="020B0604020202020204" pitchFamily="34" charset="0"/>
                <a:ea typeface="Times New Roman" panose="02020603050405020304" pitchFamily="18" charset="0"/>
                <a:cs typeface="Arial" panose="020B0604020202020204" pitchFamily="34" charset="0"/>
              </a:rPr>
              <a:t>GUARNICIONES                 </a:t>
            </a:r>
            <a:r>
              <a:rPr lang="es-CO" altLang="es-CO" sz="1300" b="1" dirty="0" smtClean="0">
                <a:latin typeface="Arial" panose="020B0604020202020204" pitchFamily="34" charset="0"/>
                <a:ea typeface="Times New Roman" panose="02020603050405020304" pitchFamily="18" charset="0"/>
                <a:cs typeface="Arial" panose="020B0604020202020204" pitchFamily="34" charset="0"/>
              </a:rPr>
              <a:t>CONTAINED:</a:t>
            </a:r>
            <a:r>
              <a:rPr lang="es-CO" altLang="es-CO" sz="1300" dirty="0" smtClean="0">
                <a:latin typeface="Arial" panose="020B0604020202020204" pitchFamily="34" charset="0"/>
                <a:ea typeface="Times New Roman" panose="02020603050405020304" pitchFamily="18" charset="0"/>
                <a:cs typeface="Arial" panose="020B0604020202020204" pitchFamily="34" charset="0"/>
              </a:rPr>
              <a:t> CONTENIDO</a:t>
            </a:r>
            <a:r>
              <a:rPr lang="es-CO" altLang="es-CO" sz="1300" dirty="0" smtClean="0"/>
              <a:t> </a:t>
            </a:r>
            <a:endParaRPr lang="es-CO" altLang="es-CO" sz="1300" dirty="0" smtClean="0">
              <a:latin typeface="Arial" panose="020B0604020202020204" pitchFamily="34" charset="0"/>
            </a:endParaRPr>
          </a:p>
          <a:p>
            <a:pPr lvl="0" defTabSz="914400" eaLnBrk="0" fontAlgn="base" hangingPunct="0">
              <a:spcBef>
                <a:spcPct val="0"/>
              </a:spcBef>
              <a:spcAft>
                <a:spcPct val="0"/>
              </a:spcAft>
            </a:pPr>
            <a:r>
              <a:rPr lang="es-CO" altLang="es-CO" sz="1300" b="1" dirty="0" smtClean="0">
                <a:latin typeface="Arial" panose="020B0604020202020204" pitchFamily="34" charset="0"/>
                <a:ea typeface="Calibri" panose="020F0502020204030204" pitchFamily="34" charset="0"/>
                <a:cs typeface="Arial" panose="020B0604020202020204" pitchFamily="34" charset="0"/>
              </a:rPr>
              <a:t>PHYSICIAN:</a:t>
            </a:r>
            <a:r>
              <a:rPr lang="es-CO" altLang="es-CO" sz="1300" dirty="0" smtClean="0">
                <a:latin typeface="Arial" panose="020B0604020202020204" pitchFamily="34" charset="0"/>
                <a:ea typeface="Calibri" panose="020F0502020204030204" pitchFamily="34" charset="0"/>
                <a:cs typeface="Arial" panose="020B0604020202020204" pitchFamily="34" charset="0"/>
              </a:rPr>
              <a:t> MEDICO                           </a:t>
            </a:r>
            <a:r>
              <a:rPr lang="es-CO" altLang="es-CO" sz="1300" b="1" dirty="0" smtClean="0">
                <a:latin typeface="Arial" panose="020B0604020202020204" pitchFamily="34" charset="0"/>
                <a:ea typeface="Calibri" panose="020F0502020204030204" pitchFamily="34" charset="0"/>
                <a:cs typeface="Arial" panose="020B0604020202020204" pitchFamily="34" charset="0"/>
              </a:rPr>
              <a:t>SPEAKER:</a:t>
            </a:r>
            <a:r>
              <a:rPr lang="es-CO" altLang="es-CO" sz="1300" dirty="0" smtClean="0">
                <a:latin typeface="Arial" panose="020B0604020202020204" pitchFamily="34" charset="0"/>
                <a:ea typeface="Calibri" panose="020F0502020204030204" pitchFamily="34" charset="0"/>
                <a:cs typeface="Arial" panose="020B0604020202020204" pitchFamily="34" charset="0"/>
              </a:rPr>
              <a:t> ALTAVOZ</a:t>
            </a:r>
            <a:endParaRPr lang="es-CO" altLang="es-CO" sz="1300" dirty="0" smtClean="0"/>
          </a:p>
          <a:p>
            <a:pPr lvl="0" defTabSz="914400" eaLnBrk="0" fontAlgn="base" hangingPunct="0">
              <a:spcBef>
                <a:spcPct val="0"/>
              </a:spcBef>
              <a:spcAft>
                <a:spcPct val="0"/>
              </a:spcAft>
            </a:pPr>
            <a:r>
              <a:rPr lang="es-CO" altLang="es-CO" sz="1300" b="1" dirty="0" smtClean="0">
                <a:latin typeface="Arial" panose="020B0604020202020204" pitchFamily="34" charset="0"/>
                <a:ea typeface="Calibri" panose="020F0502020204030204" pitchFamily="34" charset="0"/>
                <a:cs typeface="Arial" panose="020B0604020202020204" pitchFamily="34" charset="0"/>
              </a:rPr>
              <a:t>HANDBOOK:</a:t>
            </a:r>
            <a:r>
              <a:rPr lang="es-CO" altLang="es-CO" sz="1300" dirty="0" smtClean="0">
                <a:latin typeface="Arial" panose="020B0604020202020204" pitchFamily="34" charset="0"/>
                <a:ea typeface="Calibri" panose="020F0502020204030204" pitchFamily="34" charset="0"/>
                <a:cs typeface="Arial" panose="020B0604020202020204" pitchFamily="34" charset="0"/>
              </a:rPr>
              <a:t> MANUAL                         </a:t>
            </a:r>
            <a:r>
              <a:rPr lang="es-CO" altLang="es-CO" sz="1300" b="1" dirty="0" smtClean="0">
                <a:latin typeface="Arial" panose="020B0604020202020204" pitchFamily="34" charset="0"/>
                <a:ea typeface="Calibri" panose="020F0502020204030204" pitchFamily="34" charset="0"/>
                <a:cs typeface="Arial" panose="020B0604020202020204" pitchFamily="34" charset="0"/>
              </a:rPr>
              <a:t>EXTREMELY:</a:t>
            </a:r>
            <a:r>
              <a:rPr lang="es-CO" altLang="es-CO" sz="1300" dirty="0" smtClean="0">
                <a:latin typeface="Arial" panose="020B0604020202020204" pitchFamily="34" charset="0"/>
                <a:ea typeface="Calibri" panose="020F0502020204030204" pitchFamily="34" charset="0"/>
                <a:cs typeface="Arial" panose="020B0604020202020204" pitchFamily="34" charset="0"/>
              </a:rPr>
              <a:t> EXTREMADAMENTE</a:t>
            </a:r>
            <a:endParaRPr lang="es-CO" altLang="es-CO" sz="1300" dirty="0" smtClean="0"/>
          </a:p>
          <a:p>
            <a:pPr lvl="0" defTabSz="914400" eaLnBrk="0" fontAlgn="base" hangingPunct="0">
              <a:spcBef>
                <a:spcPct val="0"/>
              </a:spcBef>
              <a:spcAft>
                <a:spcPct val="0"/>
              </a:spcAft>
            </a:pPr>
            <a:r>
              <a:rPr lang="es-CO" altLang="es-CO" sz="1300" b="1" dirty="0" smtClean="0">
                <a:latin typeface="Arial" panose="020B0604020202020204" pitchFamily="34" charset="0"/>
                <a:ea typeface="Calibri" panose="020F0502020204030204" pitchFamily="34" charset="0"/>
                <a:cs typeface="Arial" panose="020B0604020202020204" pitchFamily="34" charset="0"/>
              </a:rPr>
              <a:t>WITHOUT:</a:t>
            </a:r>
            <a:r>
              <a:rPr lang="es-CO" altLang="es-CO" sz="1300" dirty="0" smtClean="0">
                <a:latin typeface="Arial" panose="020B0604020202020204" pitchFamily="34" charset="0"/>
                <a:ea typeface="Calibri" panose="020F0502020204030204" pitchFamily="34" charset="0"/>
                <a:cs typeface="Arial" panose="020B0604020202020204" pitchFamily="34" charset="0"/>
              </a:rPr>
              <a:t> SIN                                       </a:t>
            </a:r>
            <a:r>
              <a:rPr lang="es-CO" altLang="es-CO" sz="1300" b="1" dirty="0" smtClean="0">
                <a:solidFill>
                  <a:prstClr val="white"/>
                </a:solidFill>
                <a:latin typeface="Arial" panose="020B0604020202020204" pitchFamily="34" charset="0"/>
                <a:ea typeface="Calibri" panose="020F0502020204030204" pitchFamily="34" charset="0"/>
                <a:cs typeface="Arial" panose="020B0604020202020204" pitchFamily="34" charset="0"/>
              </a:rPr>
              <a:t>NEIGHBORS: </a:t>
            </a:r>
            <a:r>
              <a:rPr lang="es-CO" altLang="es-CO" sz="1300" dirty="0" smtClean="0">
                <a:solidFill>
                  <a:prstClr val="white"/>
                </a:solidFill>
                <a:latin typeface="Arial" panose="020B0604020202020204" pitchFamily="34" charset="0"/>
                <a:ea typeface="Calibri" panose="020F0502020204030204" pitchFamily="34" charset="0"/>
                <a:cs typeface="Arial" panose="020B0604020202020204" pitchFamily="34" charset="0"/>
              </a:rPr>
              <a:t>VECINAS</a:t>
            </a:r>
            <a:endParaRPr lang="es-CO" altLang="es-CO" sz="1300" dirty="0">
              <a:solidFill>
                <a:prstClr val="white"/>
              </a:solidFill>
              <a:latin typeface="Arial" panose="020B0604020202020204" pitchFamily="34" charset="0"/>
            </a:endParaRPr>
          </a:p>
        </p:txBody>
      </p:sp>
      <p:sp>
        <p:nvSpPr>
          <p:cNvPr id="7" name="Rectángulo 6"/>
          <p:cNvSpPr/>
          <p:nvPr/>
        </p:nvSpPr>
        <p:spPr>
          <a:xfrm>
            <a:off x="3169136" y="1191452"/>
            <a:ext cx="6096000" cy="2031325"/>
          </a:xfrm>
          <a:prstGeom prst="rect">
            <a:avLst/>
          </a:prstGeom>
        </p:spPr>
        <p:txBody>
          <a:bodyPr>
            <a:spAutoFit/>
          </a:bodyPr>
          <a:lstStyle/>
          <a:p>
            <a:pPr lvl="0" defTabSz="914400" eaLnBrk="0" fontAlgn="base" hangingPunct="0">
              <a:spcBef>
                <a:spcPct val="0"/>
              </a:spcBef>
              <a:spcAft>
                <a:spcPct val="0"/>
              </a:spcAft>
            </a:pPr>
            <a:r>
              <a:rPr lang="es-CO" altLang="es-CO" sz="1300" b="1" dirty="0">
                <a:solidFill>
                  <a:prstClr val="white"/>
                </a:solidFill>
                <a:latin typeface="Arial" panose="020B0604020202020204" pitchFamily="34" charset="0"/>
                <a:ea typeface="Calibri" panose="020F0502020204030204" pitchFamily="34" charset="0"/>
                <a:cs typeface="Arial" panose="020B0604020202020204" pitchFamily="34" charset="0"/>
              </a:rPr>
              <a:t>CHECK:</a:t>
            </a:r>
            <a:r>
              <a:rPr lang="es-CO" altLang="es-CO" sz="1300" dirty="0">
                <a:solidFill>
                  <a:prstClr val="white"/>
                </a:solidFill>
                <a:latin typeface="Arial" panose="020B0604020202020204" pitchFamily="34" charset="0"/>
                <a:ea typeface="Calibri" panose="020F0502020204030204" pitchFamily="34" charset="0"/>
                <a:cs typeface="Arial" panose="020B0604020202020204" pitchFamily="34" charset="0"/>
              </a:rPr>
              <a:t> COMPROBAR                          </a:t>
            </a:r>
            <a:r>
              <a:rPr lang="es-CO" altLang="es-CO" sz="1300" b="1" dirty="0">
                <a:solidFill>
                  <a:prstClr val="white"/>
                </a:solidFill>
                <a:latin typeface="Arial" panose="020B0604020202020204" pitchFamily="34" charset="0"/>
                <a:ea typeface="Calibri" panose="020F0502020204030204" pitchFamily="34" charset="0"/>
                <a:cs typeface="Arial" panose="020B0604020202020204" pitchFamily="34" charset="0"/>
              </a:rPr>
              <a:t>MAKE SURE:</a:t>
            </a:r>
            <a:r>
              <a:rPr lang="es-CO" altLang="es-CO" sz="1300" dirty="0">
                <a:solidFill>
                  <a:prstClr val="white"/>
                </a:solidFill>
                <a:latin typeface="Arial" panose="020B0604020202020204" pitchFamily="34" charset="0"/>
                <a:ea typeface="Calibri" panose="020F0502020204030204" pitchFamily="34" charset="0"/>
                <a:cs typeface="Arial" panose="020B0604020202020204" pitchFamily="34" charset="0"/>
              </a:rPr>
              <a:t> ASEGURARSE        </a:t>
            </a:r>
            <a:endParaRPr lang="es-CO" altLang="es-CO" sz="1300" dirty="0">
              <a:solidFill>
                <a:prstClr val="white"/>
              </a:solidFill>
            </a:endParaRPr>
          </a:p>
          <a:p>
            <a:pPr lvl="0" defTabSz="914400" eaLnBrk="0" fontAlgn="base" hangingPunct="0">
              <a:spcBef>
                <a:spcPct val="0"/>
              </a:spcBef>
              <a:spcAft>
                <a:spcPct val="0"/>
              </a:spcAft>
            </a:pPr>
            <a:r>
              <a:rPr lang="es-CO" altLang="es-CO" sz="1300" b="1" dirty="0">
                <a:solidFill>
                  <a:prstClr val="white"/>
                </a:solidFill>
                <a:latin typeface="Arial" panose="020B0604020202020204" pitchFamily="34" charset="0"/>
                <a:ea typeface="Calibri" panose="020F0502020204030204" pitchFamily="34" charset="0"/>
                <a:cs typeface="Arial" panose="020B0604020202020204" pitchFamily="34" charset="0"/>
              </a:rPr>
              <a:t>REFER:</a:t>
            </a:r>
            <a:r>
              <a:rPr lang="es-CO" altLang="es-CO" sz="1300" dirty="0">
                <a:solidFill>
                  <a:prstClr val="white"/>
                </a:solidFill>
                <a:latin typeface="Arial" panose="020B0604020202020204" pitchFamily="34" charset="0"/>
                <a:ea typeface="Calibri" panose="020F0502020204030204" pitchFamily="34" charset="0"/>
                <a:cs typeface="Arial" panose="020B0604020202020204" pitchFamily="34" charset="0"/>
              </a:rPr>
              <a:t> REFERIR                                  </a:t>
            </a:r>
            <a:r>
              <a:rPr lang="es-CO" altLang="es-CO" sz="1300" b="1" dirty="0">
                <a:solidFill>
                  <a:prstClr val="white"/>
                </a:solidFill>
                <a:latin typeface="Arial" panose="020B0604020202020204" pitchFamily="34" charset="0"/>
                <a:ea typeface="Calibri" panose="020F0502020204030204" pitchFamily="34" charset="0"/>
                <a:cs typeface="Arial" panose="020B0604020202020204" pitchFamily="34" charset="0"/>
              </a:rPr>
              <a:t>BELONGING:</a:t>
            </a:r>
            <a:r>
              <a:rPr lang="es-CO" altLang="es-CO" sz="1300" dirty="0">
                <a:solidFill>
                  <a:prstClr val="white"/>
                </a:solidFill>
                <a:latin typeface="Arial" panose="020B0604020202020204" pitchFamily="34" charset="0"/>
                <a:ea typeface="Calibri" panose="020F0502020204030204" pitchFamily="34" charset="0"/>
                <a:cs typeface="Arial" panose="020B0604020202020204" pitchFamily="34" charset="0"/>
              </a:rPr>
              <a:t> PERTENECER</a:t>
            </a:r>
            <a:endParaRPr lang="es-CO" altLang="es-CO" sz="1300" dirty="0">
              <a:solidFill>
                <a:prstClr val="white"/>
              </a:solidFill>
            </a:endParaRPr>
          </a:p>
          <a:p>
            <a:pPr lvl="0" defTabSz="914400" eaLnBrk="0" fontAlgn="base" hangingPunct="0">
              <a:spcBef>
                <a:spcPct val="0"/>
              </a:spcBef>
              <a:spcAft>
                <a:spcPct val="0"/>
              </a:spcAft>
            </a:pPr>
            <a:r>
              <a:rPr lang="es-CO" altLang="es-CO" sz="1300" b="1" dirty="0">
                <a:solidFill>
                  <a:prstClr val="white"/>
                </a:solidFill>
                <a:latin typeface="Arial" panose="020B0604020202020204" pitchFamily="34" charset="0"/>
                <a:ea typeface="Calibri" panose="020F0502020204030204" pitchFamily="34" charset="0"/>
                <a:cs typeface="Arial" panose="020B0604020202020204" pitchFamily="34" charset="0"/>
              </a:rPr>
              <a:t>PROCEDURES:</a:t>
            </a:r>
            <a:r>
              <a:rPr lang="es-CO" altLang="es-CO" sz="1300" dirty="0">
                <a:solidFill>
                  <a:prstClr val="white"/>
                </a:solidFill>
                <a:latin typeface="Arial" panose="020B0604020202020204" pitchFamily="34" charset="0"/>
                <a:ea typeface="Calibri" panose="020F0502020204030204" pitchFamily="34" charset="0"/>
                <a:cs typeface="Arial" panose="020B0604020202020204" pitchFamily="34" charset="0"/>
              </a:rPr>
              <a:t> PROCEDIMIENTOS    </a:t>
            </a:r>
            <a:r>
              <a:rPr lang="es-CO" altLang="es-CO" sz="1300" b="1" dirty="0">
                <a:solidFill>
                  <a:prstClr val="white"/>
                </a:solidFill>
                <a:latin typeface="Arial" panose="020B0604020202020204" pitchFamily="34" charset="0"/>
                <a:ea typeface="Calibri" panose="020F0502020204030204" pitchFamily="34" charset="0"/>
                <a:cs typeface="Arial" panose="020B0604020202020204" pitchFamily="34" charset="0"/>
              </a:rPr>
              <a:t>STRICTLY:</a:t>
            </a:r>
            <a:r>
              <a:rPr lang="es-CO" altLang="es-CO" sz="1300" dirty="0">
                <a:solidFill>
                  <a:prstClr val="white"/>
                </a:solidFill>
                <a:latin typeface="Arial" panose="020B0604020202020204" pitchFamily="34" charset="0"/>
                <a:ea typeface="Calibri" panose="020F0502020204030204" pitchFamily="34" charset="0"/>
                <a:cs typeface="Arial" panose="020B0604020202020204" pitchFamily="34" charset="0"/>
              </a:rPr>
              <a:t> ESTRICTAMENTE     </a:t>
            </a:r>
            <a:endParaRPr lang="es-CO" altLang="es-CO" sz="1300" dirty="0">
              <a:solidFill>
                <a:prstClr val="white"/>
              </a:solidFill>
            </a:endParaRPr>
          </a:p>
          <a:p>
            <a:pPr lvl="0" defTabSz="914400" eaLnBrk="0" fontAlgn="base" hangingPunct="0">
              <a:spcBef>
                <a:spcPct val="0"/>
              </a:spcBef>
              <a:spcAft>
                <a:spcPct val="0"/>
              </a:spcAft>
            </a:pPr>
            <a:r>
              <a:rPr lang="es-CO" altLang="es-CO" sz="1300" b="1" dirty="0">
                <a:solidFill>
                  <a:prstClr val="white"/>
                </a:solidFill>
                <a:latin typeface="Arial" panose="020B0604020202020204" pitchFamily="34" charset="0"/>
                <a:ea typeface="Calibri" panose="020F0502020204030204" pitchFamily="34" charset="0"/>
                <a:cs typeface="Arial" panose="020B0604020202020204" pitchFamily="34" charset="0"/>
              </a:rPr>
              <a:t>FOLLOW:</a:t>
            </a:r>
            <a:r>
              <a:rPr lang="es-CO" altLang="es-CO" sz="1300" dirty="0">
                <a:solidFill>
                  <a:prstClr val="white"/>
                </a:solidFill>
                <a:latin typeface="Arial" panose="020B0604020202020204" pitchFamily="34" charset="0"/>
                <a:ea typeface="Calibri" panose="020F0502020204030204" pitchFamily="34" charset="0"/>
                <a:cs typeface="Arial" panose="020B0604020202020204" pitchFamily="34" charset="0"/>
              </a:rPr>
              <a:t> SEGUIR                                 </a:t>
            </a:r>
            <a:r>
              <a:rPr lang="es-CO" altLang="es-CO" sz="1300" b="1" dirty="0">
                <a:solidFill>
                  <a:prstClr val="white"/>
                </a:solidFill>
                <a:latin typeface="Arial" panose="020B0604020202020204" pitchFamily="34" charset="0"/>
                <a:ea typeface="Calibri" panose="020F0502020204030204" pitchFamily="34" charset="0"/>
                <a:cs typeface="Arial" panose="020B0604020202020204" pitchFamily="34" charset="0"/>
              </a:rPr>
              <a:t>GIVEN:</a:t>
            </a:r>
            <a:r>
              <a:rPr lang="es-CO" altLang="es-CO" sz="1300" dirty="0">
                <a:solidFill>
                  <a:prstClr val="white"/>
                </a:solidFill>
                <a:latin typeface="Arial" panose="020B0604020202020204" pitchFamily="34" charset="0"/>
                <a:ea typeface="Calibri" panose="020F0502020204030204" pitchFamily="34" charset="0"/>
                <a:cs typeface="Arial" panose="020B0604020202020204" pitchFamily="34" charset="0"/>
              </a:rPr>
              <a:t> </a:t>
            </a:r>
            <a:r>
              <a:rPr lang="es-CO" altLang="es-CO" sz="1300" dirty="0" smtClean="0">
                <a:solidFill>
                  <a:prstClr val="white"/>
                </a:solidFill>
                <a:latin typeface="Arial" panose="020B0604020202020204" pitchFamily="34" charset="0"/>
                <a:ea typeface="Calibri" panose="020F0502020204030204" pitchFamily="34" charset="0"/>
                <a:cs typeface="Arial" panose="020B0604020202020204" pitchFamily="34" charset="0"/>
              </a:rPr>
              <a:t>DADO</a:t>
            </a:r>
          </a:p>
          <a:p>
            <a:pPr defTabSz="914400" eaLnBrk="0" fontAlgn="base" hangingPunct="0">
              <a:spcBef>
                <a:spcPct val="0"/>
              </a:spcBef>
              <a:spcAft>
                <a:spcPct val="0"/>
              </a:spcAft>
            </a:pPr>
            <a:r>
              <a:rPr lang="es-CO" sz="1300" b="1" dirty="0">
                <a:latin typeface="Arial" panose="020B0604020202020204" pitchFamily="34" charset="0"/>
                <a:ea typeface="Calibri" panose="020F0502020204030204" pitchFamily="34" charset="0"/>
                <a:cs typeface="Times New Roman" panose="02020603050405020304" pitchFamily="18" charset="0"/>
              </a:rPr>
              <a:t>SETTINGS:</a:t>
            </a:r>
            <a:r>
              <a:rPr lang="es-CO" sz="1300" dirty="0">
                <a:latin typeface="Arial" panose="020B0604020202020204" pitchFamily="34" charset="0"/>
                <a:ea typeface="Calibri" panose="020F0502020204030204" pitchFamily="34" charset="0"/>
                <a:cs typeface="Times New Roman" panose="02020603050405020304" pitchFamily="18" charset="0"/>
              </a:rPr>
              <a:t> AJUSTES                            </a:t>
            </a:r>
            <a:r>
              <a:rPr lang="es-CO" sz="1300" b="1" dirty="0">
                <a:latin typeface="Arial" panose="020B0604020202020204" pitchFamily="34" charset="0"/>
                <a:ea typeface="Calibri" panose="020F0502020204030204" pitchFamily="34" charset="0"/>
                <a:cs typeface="Times New Roman" panose="02020603050405020304" pitchFamily="18" charset="0"/>
              </a:rPr>
              <a:t>REGARD:</a:t>
            </a:r>
            <a:r>
              <a:rPr lang="es-CO" sz="1300" dirty="0">
                <a:latin typeface="Arial" panose="020B0604020202020204" pitchFamily="34" charset="0"/>
                <a:ea typeface="Calibri" panose="020F0502020204030204" pitchFamily="34" charset="0"/>
                <a:cs typeface="Times New Roman" panose="02020603050405020304" pitchFamily="18" charset="0"/>
              </a:rPr>
              <a:t> </a:t>
            </a:r>
            <a:r>
              <a:rPr lang="es-ES" sz="1300" dirty="0">
                <a:latin typeface="Arial" panose="020B0604020202020204" pitchFamily="34" charset="0"/>
                <a:ea typeface="Calibri" panose="020F0502020204030204" pitchFamily="34" charset="0"/>
                <a:cs typeface="Times New Roman" panose="02020603050405020304" pitchFamily="18" charset="0"/>
              </a:rPr>
              <a:t>CONSIDERAR </a:t>
            </a:r>
            <a:endParaRPr lang="es-ES" sz="1300" dirty="0" smtClean="0">
              <a:latin typeface="Arial" panose="020B0604020202020204" pitchFamily="34" charset="0"/>
              <a:ea typeface="Calibri" panose="020F0502020204030204" pitchFamily="34" charset="0"/>
              <a:cs typeface="Times New Roman" panose="02020603050405020304" pitchFamily="18" charset="0"/>
            </a:endParaRPr>
          </a:p>
          <a:p>
            <a:pPr defTabSz="914400" eaLnBrk="0" fontAlgn="base" hangingPunct="0">
              <a:spcBef>
                <a:spcPct val="0"/>
              </a:spcBef>
              <a:spcAft>
                <a:spcPct val="0"/>
              </a:spcAft>
            </a:pPr>
            <a:r>
              <a:rPr lang="es-CO" sz="1300" b="1" dirty="0">
                <a:latin typeface="Arial" panose="020B0604020202020204" pitchFamily="34" charset="0"/>
                <a:ea typeface="Calibri" panose="020F0502020204030204" pitchFamily="34" charset="0"/>
                <a:cs typeface="Times New Roman" panose="02020603050405020304" pitchFamily="18" charset="0"/>
              </a:rPr>
              <a:t>STATEMENT:</a:t>
            </a:r>
            <a:r>
              <a:rPr lang="es-CO" sz="1300" dirty="0">
                <a:latin typeface="Arial" panose="020B0604020202020204" pitchFamily="34" charset="0"/>
                <a:ea typeface="Calibri" panose="020F0502020204030204" pitchFamily="34" charset="0"/>
                <a:cs typeface="Times New Roman" panose="02020603050405020304" pitchFamily="18" charset="0"/>
              </a:rPr>
              <a:t> </a:t>
            </a:r>
            <a:r>
              <a:rPr lang="es-ES" sz="1300" dirty="0">
                <a:latin typeface="Arial" panose="020B0604020202020204" pitchFamily="34" charset="0"/>
                <a:ea typeface="Calibri" panose="020F0502020204030204" pitchFamily="34" charset="0"/>
                <a:cs typeface="Times New Roman" panose="02020603050405020304" pitchFamily="18" charset="0"/>
              </a:rPr>
              <a:t>DECLARACIÓN              </a:t>
            </a:r>
            <a:r>
              <a:rPr lang="es-CO" sz="1300" b="1" dirty="0">
                <a:latin typeface="Arial" panose="020B0604020202020204" pitchFamily="34" charset="0"/>
                <a:ea typeface="Calibri" panose="020F0502020204030204" pitchFamily="34" charset="0"/>
                <a:cs typeface="Times New Roman" panose="02020603050405020304" pitchFamily="18" charset="0"/>
              </a:rPr>
              <a:t>UNBALANCE: </a:t>
            </a:r>
            <a:r>
              <a:rPr lang="es-ES" sz="1300" dirty="0" smtClean="0">
                <a:latin typeface="Arial" panose="020B0604020202020204" pitchFamily="34" charset="0"/>
                <a:ea typeface="Calibri" panose="020F0502020204030204" pitchFamily="34" charset="0"/>
                <a:cs typeface="Times New Roman" panose="02020603050405020304" pitchFamily="18" charset="0"/>
              </a:rPr>
              <a:t>DESEQUILIBRAR</a:t>
            </a:r>
          </a:p>
          <a:p>
            <a:pPr defTabSz="914400" eaLnBrk="0" fontAlgn="base" hangingPunct="0">
              <a:spcBef>
                <a:spcPct val="0"/>
              </a:spcBef>
              <a:spcAft>
                <a:spcPct val="0"/>
              </a:spcAft>
            </a:pPr>
            <a:r>
              <a:rPr lang="es-CO" sz="1300" b="1" dirty="0">
                <a:latin typeface="Arial" panose="020B0604020202020204" pitchFamily="34" charset="0"/>
                <a:ea typeface="Calibri" panose="020F0502020204030204" pitchFamily="34" charset="0"/>
                <a:cs typeface="Times New Roman" panose="02020603050405020304" pitchFamily="18" charset="0"/>
              </a:rPr>
              <a:t>QUALIEFILED:</a:t>
            </a:r>
            <a:r>
              <a:rPr lang="es-CO" sz="1300" dirty="0">
                <a:latin typeface="Arial" panose="020B0604020202020204" pitchFamily="34" charset="0"/>
                <a:ea typeface="Calibri" panose="020F0502020204030204" pitchFamily="34" charset="0"/>
                <a:cs typeface="Times New Roman" panose="02020603050405020304" pitchFamily="18" charset="0"/>
              </a:rPr>
              <a:t> </a:t>
            </a:r>
            <a:r>
              <a:rPr lang="es-ES" sz="1300" dirty="0">
                <a:latin typeface="Arial" panose="020B0604020202020204" pitchFamily="34" charset="0"/>
                <a:ea typeface="Calibri" panose="020F0502020204030204" pitchFamily="34" charset="0"/>
                <a:cs typeface="Times New Roman" panose="02020603050405020304" pitchFamily="18" charset="0"/>
              </a:rPr>
              <a:t>Cualificado</a:t>
            </a:r>
            <a:r>
              <a:rPr lang="es-CO" sz="1300" dirty="0">
                <a:latin typeface="Arial" panose="020B0604020202020204" pitchFamily="34" charset="0"/>
                <a:ea typeface="Calibri" panose="020F0502020204030204" pitchFamily="34" charset="0"/>
                <a:cs typeface="Times New Roman" panose="02020603050405020304" pitchFamily="18" charset="0"/>
              </a:rPr>
              <a:t>                    </a:t>
            </a:r>
            <a:r>
              <a:rPr lang="es-CO" sz="1300" b="1" dirty="0">
                <a:latin typeface="Arial" panose="020B0604020202020204" pitchFamily="34" charset="0"/>
                <a:ea typeface="Calibri" panose="020F0502020204030204" pitchFamily="34" charset="0"/>
                <a:cs typeface="Times New Roman" panose="02020603050405020304" pitchFamily="18" charset="0"/>
              </a:rPr>
              <a:t>GUARANTEE:</a:t>
            </a:r>
            <a:r>
              <a:rPr lang="es-CO" sz="1300" dirty="0">
                <a:latin typeface="Arial" panose="020B0604020202020204" pitchFamily="34" charset="0"/>
                <a:ea typeface="Calibri" panose="020F0502020204030204" pitchFamily="34" charset="0"/>
                <a:cs typeface="Times New Roman" panose="02020603050405020304" pitchFamily="18" charset="0"/>
              </a:rPr>
              <a:t> </a:t>
            </a:r>
            <a:r>
              <a:rPr lang="es-ES" sz="1300" dirty="0">
                <a:latin typeface="Arial" panose="020B0604020202020204" pitchFamily="34" charset="0"/>
                <a:ea typeface="Calibri" panose="020F0502020204030204" pitchFamily="34" charset="0"/>
                <a:cs typeface="Times New Roman" panose="02020603050405020304" pitchFamily="18" charset="0"/>
              </a:rPr>
              <a:t>GARANTÍA    </a:t>
            </a:r>
            <a:endParaRPr lang="es-CO" sz="1300" dirty="0">
              <a:latin typeface="Calibri" panose="020F0502020204030204" pitchFamily="34" charset="0"/>
              <a:ea typeface="Calibri" panose="020F0502020204030204" pitchFamily="34" charset="0"/>
              <a:cs typeface="Times New Roman" panose="02020603050405020304" pitchFamily="18" charset="0"/>
            </a:endParaRPr>
          </a:p>
          <a:p>
            <a:pPr defTabSz="914400" eaLnBrk="0" fontAlgn="base" hangingPunct="0">
              <a:spcBef>
                <a:spcPct val="0"/>
              </a:spcBef>
              <a:spcAft>
                <a:spcPct val="0"/>
              </a:spcAft>
            </a:pPr>
            <a:r>
              <a:rPr lang="es-CO" sz="1300" dirty="0" smtClean="0">
                <a:solidFill>
                  <a:srgbClr val="212121"/>
                </a:solidFill>
                <a:latin typeface="Arial" panose="020B0604020202020204" pitchFamily="34" charset="0"/>
                <a:ea typeface="Calibri" panose="020F0502020204030204" pitchFamily="34" charset="0"/>
                <a:cs typeface="Times New Roman" panose="02020603050405020304" pitchFamily="18" charset="0"/>
              </a:rPr>
              <a:t>    </a:t>
            </a:r>
            <a:endParaRPr lang="es-CO" sz="1300" dirty="0">
              <a:latin typeface="Calibri" panose="020F0502020204030204" pitchFamily="34" charset="0"/>
              <a:ea typeface="Calibri" panose="020F0502020204030204" pitchFamily="34" charset="0"/>
              <a:cs typeface="Times New Roman" panose="02020603050405020304" pitchFamily="18" charset="0"/>
            </a:endParaRPr>
          </a:p>
          <a:p>
            <a:pPr defTabSz="914400" eaLnBrk="0" fontAlgn="base" hangingPunct="0">
              <a:spcBef>
                <a:spcPct val="0"/>
              </a:spcBef>
              <a:spcAft>
                <a:spcPct val="0"/>
              </a:spcAft>
            </a:pPr>
            <a:r>
              <a:rPr lang="es-ES" sz="1100" dirty="0" smtClean="0">
                <a:solidFill>
                  <a:srgbClr val="212121"/>
                </a:solidFill>
                <a:latin typeface="Arial" panose="020B0604020202020204" pitchFamily="34" charset="0"/>
                <a:ea typeface="Calibri" panose="020F0502020204030204" pitchFamily="34" charset="0"/>
                <a:cs typeface="Times New Roman" panose="02020603050405020304" pitchFamily="18" charset="0"/>
              </a:rPr>
              <a:t>    </a:t>
            </a:r>
            <a:endParaRPr lang="es-CO" sz="1100" dirty="0">
              <a:latin typeface="Calibri" panose="020F0502020204030204" pitchFamily="34" charset="0"/>
              <a:ea typeface="Calibri" panose="020F0502020204030204" pitchFamily="34" charset="0"/>
              <a:cs typeface="Times New Roman" panose="02020603050405020304" pitchFamily="18" charset="0"/>
            </a:endParaRPr>
          </a:p>
          <a:p>
            <a:pPr lvl="0" defTabSz="914400" eaLnBrk="0" fontAlgn="base" hangingPunct="0">
              <a:spcBef>
                <a:spcPct val="0"/>
              </a:spcBef>
              <a:spcAft>
                <a:spcPct val="0"/>
              </a:spcAft>
            </a:pPr>
            <a:endParaRPr lang="es-CO" altLang="es-CO" sz="1100" dirty="0">
              <a:solidFill>
                <a:prstClr val="white"/>
              </a:solidFill>
            </a:endParaRPr>
          </a:p>
        </p:txBody>
      </p:sp>
    </p:spTree>
    <p:extLst>
      <p:ext uri="{BB962C8B-B14F-4D97-AF65-F5344CB8AC3E}">
        <p14:creationId xmlns:p14="http://schemas.microsoft.com/office/powerpoint/2010/main" val="420780595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contenido 3"/>
          <p:cNvSpPr>
            <a:spLocks noGrp="1"/>
          </p:cNvSpPr>
          <p:nvPr>
            <p:ph idx="1"/>
          </p:nvPr>
        </p:nvSpPr>
        <p:spPr>
          <a:xfrm>
            <a:off x="768626" y="967409"/>
            <a:ext cx="10880035" cy="5486400"/>
          </a:xfrm>
        </p:spPr>
        <p:txBody>
          <a:bodyPr>
            <a:normAutofit fontScale="62500" lnSpcReduction="20000"/>
          </a:bodyPr>
          <a:lstStyle/>
          <a:p>
            <a:pPr marL="0" indent="0" algn="just">
              <a:lnSpc>
                <a:spcPct val="107000"/>
              </a:lnSpc>
              <a:spcAft>
                <a:spcPts val="800"/>
              </a:spcAft>
              <a:buNone/>
            </a:pPr>
            <a:r>
              <a:rPr lang="es-CO" dirty="0">
                <a:latin typeface="Arial" panose="020B0604020202020204" pitchFamily="34" charset="0"/>
                <a:ea typeface="Calibri" panose="020F0502020204030204" pitchFamily="34" charset="0"/>
                <a:cs typeface="Times New Roman" panose="02020603050405020304" pitchFamily="18" charset="0"/>
              </a:rPr>
              <a:t> </a:t>
            </a:r>
            <a:endParaRPr lang="es-CO" sz="2000" dirty="0">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7000"/>
              </a:lnSpc>
              <a:spcAft>
                <a:spcPts val="800"/>
              </a:spcAft>
              <a:buNone/>
            </a:pPr>
            <a:r>
              <a:rPr lang="es-CO" dirty="0" err="1">
                <a:latin typeface="Arial" panose="020B0604020202020204" pitchFamily="34" charset="0"/>
                <a:ea typeface="Calibri" panose="020F0502020204030204" pitchFamily="34" charset="0"/>
                <a:cs typeface="Times New Roman" panose="02020603050405020304" pitchFamily="18" charset="0"/>
              </a:rPr>
              <a:t>check</a:t>
            </a:r>
            <a:r>
              <a:rPr lang="es-CO" dirty="0">
                <a:latin typeface="Arial" panose="020B0604020202020204" pitchFamily="34" charset="0"/>
                <a:ea typeface="Calibri" panose="020F0502020204030204" pitchFamily="34" charset="0"/>
                <a:cs typeface="Times New Roman" panose="02020603050405020304" pitchFamily="18" charset="0"/>
              </a:rPr>
              <a:t> </a:t>
            </a:r>
            <a:r>
              <a:rPr lang="es-CO" dirty="0" err="1">
                <a:latin typeface="Arial" panose="020B0604020202020204" pitchFamily="34" charset="0"/>
                <a:ea typeface="Calibri" panose="020F0502020204030204" pitchFamily="34" charset="0"/>
                <a:cs typeface="Times New Roman" panose="02020603050405020304" pitchFamily="18" charset="0"/>
              </a:rPr>
              <a:t>the</a:t>
            </a:r>
            <a:r>
              <a:rPr lang="es-CO" dirty="0">
                <a:latin typeface="Arial" panose="020B0604020202020204" pitchFamily="34" charset="0"/>
                <a:ea typeface="Calibri" panose="020F0502020204030204" pitchFamily="34" charset="0"/>
                <a:cs typeface="Times New Roman" panose="02020603050405020304" pitchFamily="18" charset="0"/>
              </a:rPr>
              <a:t> </a:t>
            </a:r>
            <a:r>
              <a:rPr lang="es-CO" dirty="0" err="1">
                <a:latin typeface="Arial" panose="020B0604020202020204" pitchFamily="34" charset="0"/>
                <a:ea typeface="Calibri" panose="020F0502020204030204" pitchFamily="34" charset="0"/>
                <a:cs typeface="Times New Roman" panose="02020603050405020304" pitchFamily="18" charset="0"/>
              </a:rPr>
              <a:t>lnstruction</a:t>
            </a:r>
            <a:r>
              <a:rPr lang="es-CO" dirty="0">
                <a:latin typeface="Arial" panose="020B0604020202020204" pitchFamily="34" charset="0"/>
                <a:ea typeface="Calibri" panose="020F0502020204030204" pitchFamily="34" charset="0"/>
                <a:cs typeface="Times New Roman" panose="02020603050405020304" pitchFamily="18" charset="0"/>
              </a:rPr>
              <a:t>  manual of </a:t>
            </a:r>
            <a:r>
              <a:rPr lang="es-CO" dirty="0" err="1">
                <a:latin typeface="Arial" panose="020B0604020202020204" pitchFamily="34" charset="0"/>
                <a:ea typeface="Calibri" panose="020F0502020204030204" pitchFamily="34" charset="0"/>
                <a:cs typeface="Times New Roman" panose="02020603050405020304" pitchFamily="18" charset="0"/>
              </a:rPr>
              <a:t>the</a:t>
            </a:r>
            <a:r>
              <a:rPr lang="es-CO" dirty="0">
                <a:latin typeface="Arial" panose="020B0604020202020204" pitchFamily="34" charset="0"/>
                <a:ea typeface="Calibri" panose="020F0502020204030204" pitchFamily="34" charset="0"/>
                <a:cs typeface="Times New Roman" panose="02020603050405020304" pitchFamily="18" charset="0"/>
              </a:rPr>
              <a:t> tv/monitor to </a:t>
            </a:r>
            <a:r>
              <a:rPr lang="es-CO" dirty="0" err="1">
                <a:latin typeface="Arial" panose="020B0604020202020204" pitchFamily="34" charset="0"/>
                <a:ea typeface="Calibri" panose="020F0502020204030204" pitchFamily="34" charset="0"/>
                <a:cs typeface="Times New Roman" panose="02020603050405020304" pitchFamily="18" charset="0"/>
              </a:rPr>
              <a:t>make</a:t>
            </a:r>
            <a:r>
              <a:rPr lang="es-CO" dirty="0">
                <a:latin typeface="Arial" panose="020B0604020202020204" pitchFamily="34" charset="0"/>
                <a:ea typeface="Calibri" panose="020F0502020204030204" pitchFamily="34" charset="0"/>
                <a:cs typeface="Times New Roman" panose="02020603050405020304" pitchFamily="18" charset="0"/>
              </a:rPr>
              <a:t> </a:t>
            </a:r>
            <a:r>
              <a:rPr lang="es-CO" dirty="0" err="1">
                <a:latin typeface="Arial" panose="020B0604020202020204" pitchFamily="34" charset="0"/>
                <a:ea typeface="Calibri" panose="020F0502020204030204" pitchFamily="34" charset="0"/>
                <a:cs typeface="Times New Roman" panose="02020603050405020304" pitchFamily="18" charset="0"/>
              </a:rPr>
              <a:t>sure</a:t>
            </a:r>
            <a:r>
              <a:rPr lang="es-CO" dirty="0">
                <a:latin typeface="Arial" panose="020B0604020202020204" pitchFamily="34" charset="0"/>
                <a:ea typeface="Calibri" panose="020F0502020204030204" pitchFamily="34" charset="0"/>
                <a:cs typeface="Times New Roman" panose="02020603050405020304" pitchFamily="18" charset="0"/>
              </a:rPr>
              <a:t> </a:t>
            </a:r>
            <a:r>
              <a:rPr lang="es-CO" dirty="0" err="1">
                <a:latin typeface="Arial" panose="020B0604020202020204" pitchFamily="34" charset="0"/>
                <a:ea typeface="Calibri" panose="020F0502020204030204" pitchFamily="34" charset="0"/>
                <a:cs typeface="Times New Roman" panose="02020603050405020304" pitchFamily="18" charset="0"/>
              </a:rPr>
              <a:t>the</a:t>
            </a:r>
            <a:r>
              <a:rPr lang="es-CO" dirty="0">
                <a:latin typeface="Arial" panose="020B0604020202020204" pitchFamily="34" charset="0"/>
                <a:ea typeface="Calibri" panose="020F0502020204030204" pitchFamily="34" charset="0"/>
                <a:cs typeface="Times New Roman" panose="02020603050405020304" pitchFamily="18" charset="0"/>
              </a:rPr>
              <a:t> tv monitor </a:t>
            </a:r>
            <a:r>
              <a:rPr lang="es-CO" dirty="0" err="1">
                <a:latin typeface="Arial" panose="020B0604020202020204" pitchFamily="34" charset="0"/>
                <a:ea typeface="Calibri" panose="020F0502020204030204" pitchFamily="34" charset="0"/>
                <a:cs typeface="Times New Roman" panose="02020603050405020304" pitchFamily="18" charset="0"/>
              </a:rPr>
              <a:t>settings</a:t>
            </a:r>
            <a:r>
              <a:rPr lang="es-CO" dirty="0">
                <a:latin typeface="Arial" panose="020B0604020202020204" pitchFamily="34" charset="0"/>
                <a:ea typeface="Calibri" panose="020F0502020204030204" pitchFamily="34" charset="0"/>
                <a:cs typeface="Times New Roman" panose="02020603050405020304" pitchFamily="18" charset="0"/>
              </a:rPr>
              <a:t> are </a:t>
            </a:r>
            <a:r>
              <a:rPr lang="es-CO" dirty="0" err="1">
                <a:latin typeface="Arial" panose="020B0604020202020204" pitchFamily="34" charset="0"/>
                <a:ea typeface="Calibri" panose="020F0502020204030204" pitchFamily="34" charset="0"/>
                <a:cs typeface="Times New Roman" panose="02020603050405020304" pitchFamily="18" charset="0"/>
              </a:rPr>
              <a:t>lncorrect</a:t>
            </a:r>
            <a:r>
              <a:rPr lang="es-CO" dirty="0">
                <a:latin typeface="Arial" panose="020B0604020202020204" pitchFamily="34" charset="0"/>
                <a:ea typeface="Calibri" panose="020F0502020204030204" pitchFamily="34" charset="0"/>
                <a:cs typeface="Times New Roman" panose="02020603050405020304" pitchFamily="18" charset="0"/>
              </a:rPr>
              <a:t> (</a:t>
            </a:r>
            <a:r>
              <a:rPr lang="es-CO" dirty="0" err="1">
                <a:latin typeface="Arial" panose="020B0604020202020204" pitchFamily="34" charset="0"/>
                <a:ea typeface="Calibri" panose="020F0502020204030204" pitchFamily="34" charset="0"/>
                <a:cs typeface="Times New Roman" panose="02020603050405020304" pitchFamily="18" charset="0"/>
              </a:rPr>
              <a:t>for</a:t>
            </a:r>
            <a:r>
              <a:rPr lang="es-CO" dirty="0">
                <a:latin typeface="Arial" panose="020B0604020202020204" pitchFamily="34" charset="0"/>
                <a:ea typeface="Calibri" panose="020F0502020204030204" pitchFamily="34" charset="0"/>
                <a:cs typeface="Times New Roman" panose="02020603050405020304" pitchFamily="18" charset="0"/>
              </a:rPr>
              <a:t> </a:t>
            </a:r>
            <a:r>
              <a:rPr lang="es-CO" dirty="0" err="1">
                <a:latin typeface="Arial" panose="020B0604020202020204" pitchFamily="34" charset="0"/>
                <a:ea typeface="Calibri" panose="020F0502020204030204" pitchFamily="34" charset="0"/>
                <a:cs typeface="Times New Roman" panose="02020603050405020304" pitchFamily="18" charset="0"/>
              </a:rPr>
              <a:t>further</a:t>
            </a:r>
            <a:r>
              <a:rPr lang="es-CO" dirty="0">
                <a:latin typeface="Arial" panose="020B0604020202020204" pitchFamily="34" charset="0"/>
                <a:ea typeface="Calibri" panose="020F0502020204030204" pitchFamily="34" charset="0"/>
                <a:cs typeface="Times New Roman" panose="02020603050405020304" pitchFamily="18" charset="0"/>
              </a:rPr>
              <a:t> </a:t>
            </a:r>
            <a:r>
              <a:rPr lang="es-CO" dirty="0" err="1">
                <a:latin typeface="Arial" panose="020B0604020202020204" pitchFamily="34" charset="0"/>
                <a:ea typeface="Calibri" panose="020F0502020204030204" pitchFamily="34" charset="0"/>
                <a:cs typeface="Times New Roman" panose="02020603050405020304" pitchFamily="18" charset="0"/>
              </a:rPr>
              <a:t>information</a:t>
            </a:r>
            <a:r>
              <a:rPr lang="es-CO" dirty="0">
                <a:latin typeface="Arial" panose="020B0604020202020204" pitchFamily="34" charset="0"/>
                <a:ea typeface="Calibri" panose="020F0502020204030204" pitchFamily="34" charset="0"/>
                <a:cs typeface="Times New Roman" panose="02020603050405020304" pitchFamily="18" charset="0"/>
              </a:rPr>
              <a:t>. </a:t>
            </a:r>
            <a:r>
              <a:rPr lang="es-CO" dirty="0" err="1">
                <a:latin typeface="Arial" panose="020B0604020202020204" pitchFamily="34" charset="0"/>
                <a:ea typeface="Calibri" panose="020F0502020204030204" pitchFamily="34" charset="0"/>
                <a:cs typeface="Times New Roman" panose="02020603050405020304" pitchFamily="18" charset="0"/>
              </a:rPr>
              <a:t>please</a:t>
            </a:r>
            <a:r>
              <a:rPr lang="es-CO" dirty="0">
                <a:latin typeface="Arial" panose="020B0604020202020204" pitchFamily="34" charset="0"/>
                <a:ea typeface="Calibri" panose="020F0502020204030204" pitchFamily="34" charset="0"/>
                <a:cs typeface="Times New Roman" panose="02020603050405020304" pitchFamily="18" charset="0"/>
              </a:rPr>
              <a:t> </a:t>
            </a:r>
            <a:r>
              <a:rPr lang="es-CO" dirty="0" err="1">
                <a:latin typeface="Arial" panose="020B0604020202020204" pitchFamily="34" charset="0"/>
                <a:ea typeface="Calibri" panose="020F0502020204030204" pitchFamily="34" charset="0"/>
                <a:cs typeface="Times New Roman" panose="02020603050405020304" pitchFamily="18" charset="0"/>
              </a:rPr>
              <a:t>check</a:t>
            </a:r>
            <a:r>
              <a:rPr lang="es-CO" dirty="0">
                <a:latin typeface="Arial" panose="020B0604020202020204" pitchFamily="34" charset="0"/>
                <a:ea typeface="Calibri" panose="020F0502020204030204" pitchFamily="34" charset="0"/>
                <a:cs typeface="Times New Roman" panose="02020603050405020304" pitchFamily="18" charset="0"/>
              </a:rPr>
              <a:t> </a:t>
            </a:r>
            <a:r>
              <a:rPr lang="es-CO" dirty="0" err="1">
                <a:latin typeface="Arial" panose="020B0604020202020204" pitchFamily="34" charset="0"/>
                <a:ea typeface="Calibri" panose="020F0502020204030204" pitchFamily="34" charset="0"/>
                <a:cs typeface="Times New Roman" panose="02020603050405020304" pitchFamily="18" charset="0"/>
              </a:rPr>
              <a:t>the</a:t>
            </a:r>
            <a:r>
              <a:rPr lang="es-CO" dirty="0">
                <a:latin typeface="Arial" panose="020B0604020202020204" pitchFamily="34" charset="0"/>
                <a:ea typeface="Calibri" panose="020F0502020204030204" pitchFamily="34" charset="0"/>
                <a:cs typeface="Times New Roman" panose="02020603050405020304" pitchFamily="18" charset="0"/>
              </a:rPr>
              <a:t> manual of </a:t>
            </a:r>
            <a:r>
              <a:rPr lang="es-CO" dirty="0" err="1">
                <a:latin typeface="Arial" panose="020B0604020202020204" pitchFamily="34" charset="0"/>
                <a:ea typeface="Calibri" panose="020F0502020204030204" pitchFamily="34" charset="0"/>
                <a:cs typeface="Times New Roman" panose="02020603050405020304" pitchFamily="18" charset="0"/>
              </a:rPr>
              <a:t>your</a:t>
            </a:r>
            <a:r>
              <a:rPr lang="es-CO" dirty="0">
                <a:latin typeface="Arial" panose="020B0604020202020204" pitchFamily="34" charset="0"/>
                <a:ea typeface="Calibri" panose="020F0502020204030204" pitchFamily="34" charset="0"/>
                <a:cs typeface="Times New Roman" panose="02020603050405020304" pitchFamily="18" charset="0"/>
              </a:rPr>
              <a:t> tv.fi </a:t>
            </a:r>
            <a:r>
              <a:rPr lang="es-CO" dirty="0" err="1">
                <a:latin typeface="Arial" panose="020B0604020202020204" pitchFamily="34" charset="0"/>
                <a:ea typeface="Calibri" panose="020F0502020204030204" pitchFamily="34" charset="0"/>
                <a:cs typeface="Times New Roman" panose="02020603050405020304" pitchFamily="18" charset="0"/>
              </a:rPr>
              <a:t>refer</a:t>
            </a:r>
            <a:r>
              <a:rPr lang="es-CO" dirty="0">
                <a:latin typeface="Arial" panose="020B0604020202020204" pitchFamily="34" charset="0"/>
                <a:ea typeface="Calibri" panose="020F0502020204030204" pitchFamily="34" charset="0"/>
                <a:cs typeface="Times New Roman" panose="02020603050405020304" pitchFamily="18" charset="0"/>
              </a:rPr>
              <a:t> to </a:t>
            </a:r>
            <a:r>
              <a:rPr lang="es-CO" dirty="0" err="1">
                <a:latin typeface="Arial" panose="020B0604020202020204" pitchFamily="34" charset="0"/>
                <a:ea typeface="Calibri" panose="020F0502020204030204" pitchFamily="34" charset="0"/>
                <a:cs typeface="Times New Roman" panose="02020603050405020304" pitchFamily="18" charset="0"/>
              </a:rPr>
              <a:t>the</a:t>
            </a:r>
            <a:r>
              <a:rPr lang="es-CO" dirty="0">
                <a:latin typeface="Arial" panose="020B0604020202020204" pitchFamily="34" charset="0"/>
                <a:ea typeface="Calibri" panose="020F0502020204030204" pitchFamily="34" charset="0"/>
                <a:cs typeface="Times New Roman" panose="02020603050405020304" pitchFamily="18" charset="0"/>
              </a:rPr>
              <a:t> </a:t>
            </a:r>
            <a:r>
              <a:rPr lang="es-CO" dirty="0" err="1">
                <a:latin typeface="Arial" panose="020B0604020202020204" pitchFamily="34" charset="0"/>
                <a:ea typeface="Calibri" panose="020F0502020204030204" pitchFamily="34" charset="0"/>
                <a:cs typeface="Times New Roman" panose="02020603050405020304" pitchFamily="18" charset="0"/>
              </a:rPr>
              <a:t>instruction</a:t>
            </a:r>
            <a:r>
              <a:rPr lang="es-CO" dirty="0">
                <a:latin typeface="Arial" panose="020B0604020202020204" pitchFamily="34" charset="0"/>
                <a:ea typeface="Calibri" panose="020F0502020204030204" pitchFamily="34" charset="0"/>
                <a:cs typeface="Times New Roman" panose="02020603050405020304" pitchFamily="18" charset="0"/>
              </a:rPr>
              <a:t> manual </a:t>
            </a:r>
            <a:r>
              <a:rPr lang="es-CO" dirty="0" err="1">
                <a:latin typeface="Arial" panose="020B0604020202020204" pitchFamily="34" charset="0"/>
                <a:ea typeface="Calibri" panose="020F0502020204030204" pitchFamily="34" charset="0"/>
                <a:cs typeface="Times New Roman" panose="02020603050405020304" pitchFamily="18" charset="0"/>
              </a:rPr>
              <a:t>belonging</a:t>
            </a:r>
            <a:r>
              <a:rPr lang="es-CO" dirty="0">
                <a:latin typeface="Arial" panose="020B0604020202020204" pitchFamily="34" charset="0"/>
                <a:ea typeface="Calibri" panose="020F0502020204030204" pitchFamily="34" charset="0"/>
                <a:cs typeface="Times New Roman" panose="02020603050405020304" pitchFamily="18" charset="0"/>
              </a:rPr>
              <a:t> to </a:t>
            </a:r>
            <a:r>
              <a:rPr lang="es-CO" dirty="0" err="1">
                <a:latin typeface="Arial" panose="020B0604020202020204" pitchFamily="34" charset="0"/>
                <a:ea typeface="Calibri" panose="020F0502020204030204" pitchFamily="34" charset="0"/>
                <a:cs typeface="Times New Roman" panose="02020603050405020304" pitchFamily="18" charset="0"/>
              </a:rPr>
              <a:t>the</a:t>
            </a:r>
            <a:r>
              <a:rPr lang="es-CO" dirty="0">
                <a:latin typeface="Arial" panose="020B0604020202020204" pitchFamily="34" charset="0"/>
                <a:ea typeface="Calibri" panose="020F0502020204030204" pitchFamily="34" charset="0"/>
                <a:cs typeface="Times New Roman" panose="02020603050405020304" pitchFamily="18" charset="0"/>
              </a:rPr>
              <a:t> </a:t>
            </a:r>
            <a:r>
              <a:rPr lang="es-CO" dirty="0" err="1">
                <a:latin typeface="Arial" panose="020B0604020202020204" pitchFamily="34" charset="0"/>
                <a:ea typeface="Calibri" panose="020F0502020204030204" pitchFamily="34" charset="0"/>
                <a:cs typeface="Times New Roman" panose="02020603050405020304" pitchFamily="18" charset="0"/>
              </a:rPr>
              <a:t>electrlc</a:t>
            </a:r>
            <a:r>
              <a:rPr lang="es-CO" dirty="0">
                <a:latin typeface="Arial" panose="020B0604020202020204" pitchFamily="34" charset="0"/>
                <a:ea typeface="Calibri" panose="020F0502020204030204" pitchFamily="34" charset="0"/>
                <a:cs typeface="Times New Roman" panose="02020603050405020304" pitchFamily="18" charset="0"/>
              </a:rPr>
              <a:t> motor and training </a:t>
            </a:r>
            <a:r>
              <a:rPr lang="es-CO" dirty="0" err="1">
                <a:latin typeface="Arial" panose="020B0604020202020204" pitchFamily="34" charset="0"/>
                <a:ea typeface="Calibri" panose="020F0502020204030204" pitchFamily="34" charset="0"/>
                <a:cs typeface="Times New Roman" panose="02020603050405020304" pitchFamily="18" charset="0"/>
              </a:rPr>
              <a:t>requirements</a:t>
            </a:r>
            <a:r>
              <a:rPr lang="es-CO" dirty="0">
                <a:latin typeface="Arial" panose="020B0604020202020204" pitchFamily="34" charset="0"/>
                <a:ea typeface="Calibri" panose="020F0502020204030204" pitchFamily="34" charset="0"/>
                <a:cs typeface="Times New Roman" panose="02020603050405020304" pitchFamily="18" charset="0"/>
              </a:rPr>
              <a:t> and </a:t>
            </a:r>
            <a:r>
              <a:rPr lang="es-CO" dirty="0" err="1">
                <a:latin typeface="Arial" panose="020B0604020202020204" pitchFamily="34" charset="0"/>
                <a:ea typeface="Calibri" panose="020F0502020204030204" pitchFamily="34" charset="0"/>
                <a:cs typeface="Times New Roman" panose="02020603050405020304" pitchFamily="18" charset="0"/>
              </a:rPr>
              <a:t>on</a:t>
            </a:r>
            <a:r>
              <a:rPr lang="es-CO" dirty="0">
                <a:latin typeface="Arial" panose="020B0604020202020204" pitchFamily="34" charset="0"/>
                <a:ea typeface="Calibri" panose="020F0502020204030204" pitchFamily="34" charset="0"/>
                <a:cs typeface="Times New Roman" panose="02020603050405020304" pitchFamily="18" charset="0"/>
              </a:rPr>
              <a:t> </a:t>
            </a:r>
            <a:r>
              <a:rPr lang="es-CO" dirty="0" err="1">
                <a:latin typeface="Arial" panose="020B0604020202020204" pitchFamily="34" charset="0"/>
                <a:ea typeface="Calibri" panose="020F0502020204030204" pitchFamily="34" charset="0"/>
                <a:cs typeface="Times New Roman" panose="02020603050405020304" pitchFamily="18" charset="0"/>
              </a:rPr>
              <a:t>internal</a:t>
            </a:r>
            <a:r>
              <a:rPr lang="es-CO" dirty="0">
                <a:latin typeface="Arial" panose="020B0604020202020204" pitchFamily="34" charset="0"/>
                <a:ea typeface="Calibri" panose="020F0502020204030204" pitchFamily="34" charset="0"/>
                <a:cs typeface="Times New Roman" panose="02020603050405020304" pitchFamily="18" charset="0"/>
              </a:rPr>
              <a:t>  </a:t>
            </a:r>
            <a:r>
              <a:rPr lang="es-CO" dirty="0" err="1">
                <a:latin typeface="Arial" panose="020B0604020202020204" pitchFamily="34" charset="0"/>
                <a:ea typeface="Calibri" panose="020F0502020204030204" pitchFamily="34" charset="0"/>
                <a:cs typeface="Times New Roman" panose="02020603050405020304" pitchFamily="18" charset="0"/>
              </a:rPr>
              <a:t>controls</a:t>
            </a:r>
            <a:r>
              <a:rPr lang="es-CO" dirty="0">
                <a:latin typeface="Arial" panose="020B0604020202020204" pitchFamily="34" charset="0"/>
                <a:ea typeface="Calibri" panose="020F0502020204030204" pitchFamily="34" charset="0"/>
                <a:cs typeface="Times New Roman" panose="02020603050405020304" pitchFamily="18" charset="0"/>
              </a:rPr>
              <a:t> and </a:t>
            </a:r>
            <a:r>
              <a:rPr lang="es-CO" dirty="0" err="1">
                <a:latin typeface="Arial" panose="020B0604020202020204" pitchFamily="34" charset="0"/>
                <a:ea typeface="Calibri" panose="020F0502020204030204" pitchFamily="34" charset="0"/>
                <a:cs typeface="Times New Roman" panose="02020603050405020304" pitchFamily="18" charset="0"/>
              </a:rPr>
              <a:t>procedures</a:t>
            </a:r>
            <a:r>
              <a:rPr lang="es-CO" dirty="0">
                <a:latin typeface="Arial" panose="020B0604020202020204" pitchFamily="34" charset="0"/>
                <a:ea typeface="Calibri" panose="020F0502020204030204" pitchFamily="34" charset="0"/>
                <a:cs typeface="Times New Roman" panose="02020603050405020304" pitchFamily="18" charset="0"/>
              </a:rPr>
              <a:t> to </a:t>
            </a:r>
            <a:r>
              <a:rPr lang="es-CO" dirty="0" err="1">
                <a:latin typeface="Arial" panose="020B0604020202020204" pitchFamily="34" charset="0"/>
                <a:ea typeface="Calibri" panose="020F0502020204030204" pitchFamily="34" charset="0"/>
                <a:cs typeface="Times New Roman" panose="02020603050405020304" pitchFamily="18" charset="0"/>
              </a:rPr>
              <a:t>ensure</a:t>
            </a:r>
            <a:r>
              <a:rPr lang="es-CO" dirty="0">
                <a:latin typeface="Arial" panose="020B0604020202020204" pitchFamily="34" charset="0"/>
                <a:ea typeface="Calibri" panose="020F0502020204030204" pitchFamily="34" charset="0"/>
                <a:cs typeface="Times New Roman" panose="02020603050405020304" pitchFamily="18" charset="0"/>
              </a:rPr>
              <a:t> </a:t>
            </a:r>
            <a:r>
              <a:rPr lang="es-CO" dirty="0" err="1">
                <a:latin typeface="Arial" panose="020B0604020202020204" pitchFamily="34" charset="0"/>
                <a:ea typeface="Calibri" panose="020F0502020204030204" pitchFamily="34" charset="0"/>
                <a:cs typeface="Times New Roman" panose="02020603050405020304" pitchFamily="18" charset="0"/>
              </a:rPr>
              <a:t>compliance</a:t>
            </a:r>
            <a:r>
              <a:rPr lang="es-CO" dirty="0">
                <a:latin typeface="Arial" panose="020B0604020202020204" pitchFamily="34" charset="0"/>
                <a:ea typeface="Calibri" panose="020F0502020204030204" pitchFamily="34" charset="0"/>
                <a:cs typeface="Times New Roman" panose="02020603050405020304" pitchFamily="18" charset="0"/>
              </a:rPr>
              <a:t>  </a:t>
            </a:r>
            <a:r>
              <a:rPr lang="es-CO" dirty="0" err="1">
                <a:latin typeface="Arial" panose="020B0604020202020204" pitchFamily="34" charset="0"/>
                <a:ea typeface="Calibri" panose="020F0502020204030204" pitchFamily="34" charset="0"/>
                <a:cs typeface="Times New Roman" panose="02020603050405020304" pitchFamily="18" charset="0"/>
              </a:rPr>
              <a:t>wtth</a:t>
            </a:r>
            <a:r>
              <a:rPr lang="es-CO" dirty="0">
                <a:latin typeface="Arial" panose="020B0604020202020204" pitchFamily="34" charset="0"/>
                <a:ea typeface="Calibri" panose="020F0502020204030204" pitchFamily="34" charset="0"/>
                <a:cs typeface="Times New Roman" panose="02020603050405020304" pitchFamily="18" charset="0"/>
              </a:rPr>
              <a:t> </a:t>
            </a:r>
            <a:r>
              <a:rPr lang="es-CO" dirty="0" err="1">
                <a:latin typeface="Arial" panose="020B0604020202020204" pitchFamily="34" charset="0"/>
                <a:ea typeface="Calibri" panose="020F0502020204030204" pitchFamily="34" charset="0"/>
                <a:cs typeface="Times New Roman" panose="02020603050405020304" pitchFamily="18" charset="0"/>
              </a:rPr>
              <a:t>the</a:t>
            </a:r>
            <a:r>
              <a:rPr lang="es-CO" dirty="0">
                <a:latin typeface="Arial" panose="020B0604020202020204" pitchFamily="34" charset="0"/>
                <a:ea typeface="Calibri" panose="020F0502020204030204" pitchFamily="34" charset="0"/>
                <a:cs typeface="Times New Roman" panose="02020603050405020304" pitchFamily="18" charset="0"/>
              </a:rPr>
              <a:t> </a:t>
            </a:r>
            <a:r>
              <a:rPr lang="es-CO" dirty="0" err="1">
                <a:latin typeface="Arial" panose="020B0604020202020204" pitchFamily="34" charset="0"/>
                <a:ea typeface="Calibri" panose="020F0502020204030204" pitchFamily="34" charset="0"/>
                <a:cs typeface="Times New Roman" panose="02020603050405020304" pitchFamily="18" charset="0"/>
              </a:rPr>
              <a:t>financial</a:t>
            </a:r>
            <a:r>
              <a:rPr lang="es-CO" dirty="0">
                <a:latin typeface="Arial" panose="020B0604020202020204" pitchFamily="34" charset="0"/>
                <a:ea typeface="Calibri" panose="020F0502020204030204" pitchFamily="34" charset="0"/>
                <a:cs typeface="Times New Roman" panose="02020603050405020304" pitchFamily="18" charset="0"/>
              </a:rPr>
              <a:t>  </a:t>
            </a:r>
            <a:r>
              <a:rPr lang="es-CO" dirty="0" err="1">
                <a:latin typeface="Arial" panose="020B0604020202020204" pitchFamily="34" charset="0"/>
                <a:ea typeface="Calibri" panose="020F0502020204030204" pitchFamily="34" charset="0"/>
                <a:cs typeface="Times New Roman" panose="02020603050405020304" pitchFamily="18" charset="0"/>
              </a:rPr>
              <a:t>regulations</a:t>
            </a:r>
            <a:r>
              <a:rPr lang="es-CO" dirty="0">
                <a:latin typeface="Arial" panose="020B0604020202020204" pitchFamily="34" charset="0"/>
                <a:ea typeface="Calibri" panose="020F0502020204030204" pitchFamily="34" charset="0"/>
                <a:cs typeface="Times New Roman" panose="02020603050405020304" pitchFamily="18" charset="0"/>
              </a:rPr>
              <a:t>  </a:t>
            </a:r>
            <a:r>
              <a:rPr lang="es-CO" dirty="0" err="1">
                <a:latin typeface="Arial" panose="020B0604020202020204" pitchFamily="34" charset="0"/>
                <a:ea typeface="Calibri" panose="020F0502020204030204" pitchFamily="34" charset="0"/>
                <a:cs typeface="Times New Roman" panose="02020603050405020304" pitchFamily="18" charset="0"/>
              </a:rPr>
              <a:t>procurement</a:t>
            </a:r>
            <a:r>
              <a:rPr lang="es-CO" dirty="0">
                <a:latin typeface="Arial" panose="020B0604020202020204" pitchFamily="34" charset="0"/>
                <a:ea typeface="Calibri" panose="020F0502020204030204" pitchFamily="34" charset="0"/>
                <a:cs typeface="Times New Roman" panose="02020603050405020304" pitchFamily="18" charset="0"/>
              </a:rPr>
              <a:t>      manual and </a:t>
            </a:r>
            <a:r>
              <a:rPr lang="es-CO" dirty="0" err="1">
                <a:latin typeface="Arial" panose="020B0604020202020204" pitchFamily="34" charset="0"/>
                <a:ea typeface="Calibri" panose="020F0502020204030204" pitchFamily="34" charset="0"/>
                <a:cs typeface="Times New Roman" panose="02020603050405020304" pitchFamily="18" charset="0"/>
              </a:rPr>
              <a:t>other</a:t>
            </a:r>
            <a:r>
              <a:rPr lang="es-CO" dirty="0">
                <a:latin typeface="Arial" panose="020B0604020202020204" pitchFamily="34" charset="0"/>
                <a:ea typeface="Calibri" panose="020F0502020204030204" pitchFamily="34" charset="0"/>
                <a:cs typeface="Times New Roman" panose="02020603050405020304" pitchFamily="18" charset="0"/>
              </a:rPr>
              <a:t> </a:t>
            </a:r>
            <a:r>
              <a:rPr lang="es-CO" dirty="0" err="1">
                <a:latin typeface="Arial" panose="020B0604020202020204" pitchFamily="34" charset="0"/>
                <a:ea typeface="Calibri" panose="020F0502020204030204" pitchFamily="34" charset="0"/>
                <a:cs typeface="Times New Roman" panose="02020603050405020304" pitchFamily="18" charset="0"/>
              </a:rPr>
              <a:t>instructions</a:t>
            </a:r>
            <a:r>
              <a:rPr lang="es-CO" dirty="0">
                <a:latin typeface="Arial" panose="020B0604020202020204" pitchFamily="34" charset="0"/>
                <a:ea typeface="Calibri" panose="020F0502020204030204" pitchFamily="34" charset="0"/>
                <a:cs typeface="Times New Roman" panose="02020603050405020304" pitchFamily="18" charset="0"/>
              </a:rPr>
              <a:t>.</a:t>
            </a:r>
            <a:endParaRPr lang="es-CO" sz="2000" dirty="0">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7000"/>
              </a:lnSpc>
              <a:spcAft>
                <a:spcPts val="800"/>
              </a:spcAft>
              <a:buNone/>
            </a:pPr>
            <a:r>
              <a:rPr lang="es-CO" dirty="0">
                <a:latin typeface="Arial" panose="020B0604020202020204" pitchFamily="34" charset="0"/>
                <a:ea typeface="Calibri" panose="020F0502020204030204" pitchFamily="34" charset="0"/>
                <a:cs typeface="Times New Roman" panose="02020603050405020304" pitchFamily="18" charset="0"/>
              </a:rPr>
              <a:t> </a:t>
            </a:r>
            <a:endParaRPr lang="es-CO" sz="2000" dirty="0">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7000"/>
              </a:lnSpc>
              <a:spcAft>
                <a:spcPts val="800"/>
              </a:spcAft>
              <a:buNone/>
            </a:pPr>
            <a:r>
              <a:rPr lang="es-CO" dirty="0" err="1">
                <a:latin typeface="Arial" panose="020B0604020202020204" pitchFamily="34" charset="0"/>
                <a:ea typeface="Calibri" panose="020F0502020204030204" pitchFamily="34" charset="0"/>
                <a:cs typeface="Times New Roman" panose="02020603050405020304" pitchFamily="18" charset="0"/>
              </a:rPr>
              <a:t>strictly</a:t>
            </a:r>
            <a:r>
              <a:rPr lang="es-CO" dirty="0">
                <a:latin typeface="Arial" panose="020B0604020202020204" pitchFamily="34" charset="0"/>
                <a:ea typeface="Calibri" panose="020F0502020204030204" pitchFamily="34" charset="0"/>
                <a:cs typeface="Times New Roman" panose="02020603050405020304" pitchFamily="18" charset="0"/>
              </a:rPr>
              <a:t> </a:t>
            </a:r>
            <a:r>
              <a:rPr lang="es-CO" dirty="0" err="1">
                <a:latin typeface="Arial" panose="020B0604020202020204" pitchFamily="34" charset="0"/>
                <a:ea typeface="Calibri" panose="020F0502020204030204" pitchFamily="34" charset="0"/>
                <a:cs typeface="Times New Roman" panose="02020603050405020304" pitchFamily="18" charset="0"/>
              </a:rPr>
              <a:t>follow</a:t>
            </a:r>
            <a:r>
              <a:rPr lang="es-CO" dirty="0">
                <a:latin typeface="Arial" panose="020B0604020202020204" pitchFamily="34" charset="0"/>
                <a:ea typeface="Calibri" panose="020F0502020204030204" pitchFamily="34" charset="0"/>
                <a:cs typeface="Times New Roman" panose="02020603050405020304" pitchFamily="18" charset="0"/>
              </a:rPr>
              <a:t> </a:t>
            </a:r>
            <a:r>
              <a:rPr lang="es-CO" dirty="0" err="1">
                <a:latin typeface="Arial" panose="020B0604020202020204" pitchFamily="34" charset="0"/>
                <a:ea typeface="Calibri" panose="020F0502020204030204" pitchFamily="34" charset="0"/>
                <a:cs typeface="Times New Roman" panose="02020603050405020304" pitchFamily="18" charset="0"/>
              </a:rPr>
              <a:t>instructions</a:t>
            </a:r>
            <a:r>
              <a:rPr lang="es-CO" dirty="0">
                <a:latin typeface="Arial" panose="020B0604020202020204" pitchFamily="34" charset="0"/>
                <a:ea typeface="Calibri" panose="020F0502020204030204" pitchFamily="34" charset="0"/>
                <a:cs typeface="Times New Roman" panose="02020603050405020304" pitchFamily="18" charset="0"/>
              </a:rPr>
              <a:t> </a:t>
            </a:r>
            <a:r>
              <a:rPr lang="es-CO" dirty="0" err="1">
                <a:latin typeface="Arial" panose="020B0604020202020204" pitchFamily="34" charset="0"/>
                <a:ea typeface="Calibri" panose="020F0502020204030204" pitchFamily="34" charset="0"/>
                <a:cs typeface="Times New Roman" panose="02020603050405020304" pitchFamily="18" charset="0"/>
              </a:rPr>
              <a:t>for</a:t>
            </a:r>
            <a:r>
              <a:rPr lang="es-CO" dirty="0">
                <a:latin typeface="Arial" panose="020B0604020202020204" pitchFamily="34" charset="0"/>
                <a:ea typeface="Calibri" panose="020F0502020204030204" pitchFamily="34" charset="0"/>
                <a:cs typeface="Times New Roman" panose="02020603050405020304" pitchFamily="18" charset="0"/>
              </a:rPr>
              <a:t> </a:t>
            </a:r>
            <a:r>
              <a:rPr lang="es-CO" dirty="0" err="1">
                <a:latin typeface="Arial" panose="020B0604020202020204" pitchFamily="34" charset="0"/>
                <a:ea typeface="Calibri" panose="020F0502020204030204" pitchFamily="34" charset="0"/>
                <a:cs typeface="Times New Roman" panose="02020603050405020304" pitchFamily="18" charset="0"/>
              </a:rPr>
              <a:t>connecting</a:t>
            </a:r>
            <a:r>
              <a:rPr lang="es-CO" dirty="0">
                <a:latin typeface="Arial" panose="020B0604020202020204" pitchFamily="34" charset="0"/>
                <a:ea typeface="Calibri" panose="020F0502020204030204" pitchFamily="34" charset="0"/>
                <a:cs typeface="Times New Roman" panose="02020603050405020304" pitchFamily="18" charset="0"/>
              </a:rPr>
              <a:t> </a:t>
            </a:r>
            <a:r>
              <a:rPr lang="es-CO" dirty="0" err="1">
                <a:latin typeface="Arial" panose="020B0604020202020204" pitchFamily="34" charset="0"/>
                <a:ea typeface="Calibri" panose="020F0502020204030204" pitchFamily="34" charset="0"/>
                <a:cs typeface="Times New Roman" panose="02020603050405020304" pitchFamily="18" charset="0"/>
              </a:rPr>
              <a:t>the</a:t>
            </a:r>
            <a:r>
              <a:rPr lang="es-CO" dirty="0">
                <a:latin typeface="Arial" panose="020B0604020202020204" pitchFamily="34" charset="0"/>
                <a:ea typeface="Calibri" panose="020F0502020204030204" pitchFamily="34" charset="0"/>
                <a:cs typeface="Times New Roman" panose="02020603050405020304" pitchFamily="18" charset="0"/>
              </a:rPr>
              <a:t> s-video cable </a:t>
            </a:r>
            <a:r>
              <a:rPr lang="es-CO" dirty="0" err="1">
                <a:latin typeface="Arial" panose="020B0604020202020204" pitchFamily="34" charset="0"/>
                <a:ea typeface="Calibri" panose="020F0502020204030204" pitchFamily="34" charset="0"/>
                <a:cs typeface="Times New Roman" panose="02020603050405020304" pitchFamily="18" charset="0"/>
              </a:rPr>
              <a:t>given</a:t>
            </a:r>
            <a:r>
              <a:rPr lang="es-CO" dirty="0">
                <a:latin typeface="Arial" panose="020B0604020202020204" pitchFamily="34" charset="0"/>
                <a:ea typeface="Calibri" panose="020F0502020204030204" pitchFamily="34" charset="0"/>
                <a:cs typeface="Times New Roman" panose="02020603050405020304" pitchFamily="18" charset="0"/>
              </a:rPr>
              <a:t> in </a:t>
            </a:r>
            <a:r>
              <a:rPr lang="es-CO" dirty="0" err="1">
                <a:latin typeface="Arial" panose="020B0604020202020204" pitchFamily="34" charset="0"/>
                <a:ea typeface="Calibri" panose="020F0502020204030204" pitchFamily="34" charset="0"/>
                <a:cs typeface="Times New Roman" panose="02020603050405020304" pitchFamily="18" charset="0"/>
              </a:rPr>
              <a:t>the</a:t>
            </a:r>
            <a:r>
              <a:rPr lang="es-CO" dirty="0">
                <a:latin typeface="Arial" panose="020B0604020202020204" pitchFamily="34" charset="0"/>
                <a:ea typeface="Calibri" panose="020F0502020204030204" pitchFamily="34" charset="0"/>
                <a:cs typeface="Times New Roman" panose="02020603050405020304" pitchFamily="18" charset="0"/>
              </a:rPr>
              <a:t> </a:t>
            </a:r>
            <a:r>
              <a:rPr lang="es-CO" dirty="0" err="1">
                <a:latin typeface="Arial" panose="020B0604020202020204" pitchFamily="34" charset="0"/>
                <a:ea typeface="Calibri" panose="020F0502020204030204" pitchFamily="34" charset="0"/>
                <a:cs typeface="Times New Roman" panose="02020603050405020304" pitchFamily="18" charset="0"/>
              </a:rPr>
              <a:t>operating</a:t>
            </a:r>
            <a:r>
              <a:rPr lang="es-CO" dirty="0">
                <a:latin typeface="Arial" panose="020B0604020202020204" pitchFamily="34" charset="0"/>
                <a:ea typeface="Calibri" panose="020F0502020204030204" pitchFamily="34" charset="0"/>
                <a:cs typeface="Times New Roman" panose="02020603050405020304" pitchFamily="18" charset="0"/>
              </a:rPr>
              <a:t> manual of </a:t>
            </a:r>
            <a:r>
              <a:rPr lang="es-CO" dirty="0" err="1">
                <a:latin typeface="Arial" panose="020B0604020202020204" pitchFamily="34" charset="0"/>
                <a:ea typeface="Calibri" panose="020F0502020204030204" pitchFamily="34" charset="0"/>
                <a:cs typeface="Times New Roman" panose="02020603050405020304" pitchFamily="18" charset="0"/>
              </a:rPr>
              <a:t>your</a:t>
            </a:r>
            <a:r>
              <a:rPr lang="es-CO" dirty="0">
                <a:latin typeface="Arial" panose="020B0604020202020204" pitchFamily="34" charset="0"/>
                <a:ea typeface="Calibri" panose="020F0502020204030204" pitchFamily="34" charset="0"/>
                <a:cs typeface="Times New Roman" panose="02020603050405020304" pitchFamily="18" charset="0"/>
              </a:rPr>
              <a:t> tv set.</a:t>
            </a:r>
            <a:endParaRPr lang="es-CO" sz="2000" dirty="0">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7000"/>
              </a:lnSpc>
              <a:spcAft>
                <a:spcPts val="800"/>
              </a:spcAft>
              <a:buNone/>
            </a:pPr>
            <a:r>
              <a:rPr lang="es-CO" dirty="0" err="1">
                <a:latin typeface="Arial" panose="020B0604020202020204" pitchFamily="34" charset="0"/>
                <a:ea typeface="Calibri" panose="020F0502020204030204" pitchFamily="34" charset="0"/>
                <a:cs typeface="Times New Roman" panose="02020603050405020304" pitchFamily="18" charset="0"/>
              </a:rPr>
              <a:t>read</a:t>
            </a:r>
            <a:r>
              <a:rPr lang="es-CO" dirty="0">
                <a:latin typeface="Arial" panose="020B0604020202020204" pitchFamily="34" charset="0"/>
                <a:ea typeface="Calibri" panose="020F0502020204030204" pitchFamily="34" charset="0"/>
                <a:cs typeface="Times New Roman" panose="02020603050405020304" pitchFamily="18" charset="0"/>
              </a:rPr>
              <a:t> </a:t>
            </a:r>
            <a:r>
              <a:rPr lang="es-CO" dirty="0" err="1">
                <a:latin typeface="Arial" panose="020B0604020202020204" pitchFamily="34" charset="0"/>
                <a:ea typeface="Calibri" panose="020F0502020204030204" pitchFamily="34" charset="0"/>
                <a:cs typeface="Times New Roman" panose="02020603050405020304" pitchFamily="18" charset="0"/>
              </a:rPr>
              <a:t>the</a:t>
            </a:r>
            <a:r>
              <a:rPr lang="es-CO" dirty="0">
                <a:latin typeface="Arial" panose="020B0604020202020204" pitchFamily="34" charset="0"/>
                <a:ea typeface="Calibri" panose="020F0502020204030204" pitchFamily="34" charset="0"/>
                <a:cs typeface="Times New Roman" panose="02020603050405020304" pitchFamily="18" charset="0"/>
              </a:rPr>
              <a:t> </a:t>
            </a:r>
            <a:r>
              <a:rPr lang="es-CO" dirty="0" err="1">
                <a:latin typeface="Arial" panose="020B0604020202020204" pitchFamily="34" charset="0"/>
                <a:ea typeface="Calibri" panose="020F0502020204030204" pitchFamily="34" charset="0"/>
                <a:cs typeface="Times New Roman" panose="02020603050405020304" pitchFamily="18" charset="0"/>
              </a:rPr>
              <a:t>instruction</a:t>
            </a:r>
            <a:r>
              <a:rPr lang="es-CO" dirty="0">
                <a:latin typeface="Arial" panose="020B0604020202020204" pitchFamily="34" charset="0"/>
                <a:ea typeface="Calibri" panose="020F0502020204030204" pitchFamily="34" charset="0"/>
                <a:cs typeface="Times New Roman" panose="02020603050405020304" pitchFamily="18" charset="0"/>
              </a:rPr>
              <a:t> manual  </a:t>
            </a:r>
            <a:r>
              <a:rPr lang="es-CO" dirty="0" err="1">
                <a:latin typeface="Arial" panose="020B0604020202020204" pitchFamily="34" charset="0"/>
                <a:ea typeface="Calibri" panose="020F0502020204030204" pitchFamily="34" charset="0"/>
                <a:cs typeface="Times New Roman" panose="02020603050405020304" pitchFamily="18" charset="0"/>
              </a:rPr>
              <a:t>that</a:t>
            </a:r>
            <a:r>
              <a:rPr lang="es-CO" dirty="0">
                <a:latin typeface="Arial" panose="020B0604020202020204" pitchFamily="34" charset="0"/>
                <a:ea typeface="Calibri" panose="020F0502020204030204" pitchFamily="34" charset="0"/>
                <a:cs typeface="Times New Roman" panose="02020603050405020304" pitchFamily="18" charset="0"/>
              </a:rPr>
              <a:t> </a:t>
            </a:r>
            <a:r>
              <a:rPr lang="es-CO" dirty="0" err="1">
                <a:latin typeface="Arial" panose="020B0604020202020204" pitchFamily="34" charset="0"/>
                <a:ea typeface="Calibri" panose="020F0502020204030204" pitchFamily="34" charset="0"/>
                <a:cs typeface="Times New Roman" panose="02020603050405020304" pitchFamily="18" charset="0"/>
              </a:rPr>
              <a:t>came</a:t>
            </a:r>
            <a:r>
              <a:rPr lang="es-CO" dirty="0">
                <a:latin typeface="Arial" panose="020B0604020202020204" pitchFamily="34" charset="0"/>
                <a:ea typeface="Calibri" panose="020F0502020204030204" pitchFamily="34" charset="0"/>
                <a:cs typeface="Times New Roman" panose="02020603050405020304" pitchFamily="18" charset="0"/>
              </a:rPr>
              <a:t> </a:t>
            </a:r>
            <a:r>
              <a:rPr lang="es-CO" dirty="0" err="1">
                <a:latin typeface="Arial" panose="020B0604020202020204" pitchFamily="34" charset="0"/>
                <a:ea typeface="Calibri" panose="020F0502020204030204" pitchFamily="34" charset="0"/>
                <a:cs typeface="Times New Roman" panose="02020603050405020304" pitchFamily="18" charset="0"/>
              </a:rPr>
              <a:t>witth</a:t>
            </a:r>
            <a:r>
              <a:rPr lang="es-CO" dirty="0">
                <a:latin typeface="Arial" panose="020B0604020202020204" pitchFamily="34" charset="0"/>
                <a:ea typeface="Calibri" panose="020F0502020204030204" pitchFamily="34" charset="0"/>
                <a:cs typeface="Times New Roman" panose="02020603050405020304" pitchFamily="18" charset="0"/>
              </a:rPr>
              <a:t> </a:t>
            </a:r>
            <a:r>
              <a:rPr lang="es-CO" dirty="0" err="1">
                <a:latin typeface="Arial" panose="020B0604020202020204" pitchFamily="34" charset="0"/>
                <a:ea typeface="Calibri" panose="020F0502020204030204" pitchFamily="34" charset="0"/>
                <a:cs typeface="Times New Roman" panose="02020603050405020304" pitchFamily="18" charset="0"/>
              </a:rPr>
              <a:t>your</a:t>
            </a:r>
            <a:r>
              <a:rPr lang="es-CO" dirty="0">
                <a:latin typeface="Arial" panose="020B0604020202020204" pitchFamily="34" charset="0"/>
                <a:ea typeface="Calibri" panose="020F0502020204030204" pitchFamily="34" charset="0"/>
                <a:cs typeface="Times New Roman" panose="02020603050405020304" pitchFamily="18" charset="0"/>
              </a:rPr>
              <a:t>  tv to do </a:t>
            </a:r>
            <a:r>
              <a:rPr lang="es-CO" dirty="0" err="1">
                <a:latin typeface="Arial" panose="020B0604020202020204" pitchFamily="34" charset="0"/>
                <a:ea typeface="Calibri" panose="020F0502020204030204" pitchFamily="34" charset="0"/>
                <a:cs typeface="Times New Roman" panose="02020603050405020304" pitchFamily="18" charset="0"/>
              </a:rPr>
              <a:t>this</a:t>
            </a:r>
            <a:r>
              <a:rPr lang="es-CO" dirty="0">
                <a:latin typeface="Arial" panose="020B0604020202020204" pitchFamily="34" charset="0"/>
                <a:ea typeface="Calibri" panose="020F0502020204030204" pitchFamily="34" charset="0"/>
                <a:cs typeface="Times New Roman" panose="02020603050405020304" pitchFamily="18" charset="0"/>
              </a:rPr>
              <a:t>.</a:t>
            </a:r>
            <a:endParaRPr lang="es-CO" sz="2000" dirty="0">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7000"/>
              </a:lnSpc>
              <a:spcAft>
                <a:spcPts val="800"/>
              </a:spcAft>
              <a:buNone/>
            </a:pPr>
            <a:r>
              <a:rPr lang="es-CO" dirty="0" err="1">
                <a:latin typeface="Arial" panose="020B0604020202020204" pitchFamily="34" charset="0"/>
                <a:ea typeface="Calibri" panose="020F0502020204030204" pitchFamily="34" charset="0"/>
                <a:cs typeface="Times New Roman" panose="02020603050405020304" pitchFamily="18" charset="0"/>
              </a:rPr>
              <a:t>when</a:t>
            </a:r>
            <a:r>
              <a:rPr lang="es-CO" dirty="0">
                <a:latin typeface="Arial" panose="020B0604020202020204" pitchFamily="34" charset="0"/>
                <a:ea typeface="Calibri" panose="020F0502020204030204" pitchFamily="34" charset="0"/>
                <a:cs typeface="Times New Roman" panose="02020603050405020304" pitchFamily="18" charset="0"/>
              </a:rPr>
              <a:t> </a:t>
            </a:r>
            <a:r>
              <a:rPr lang="es-CO" dirty="0" err="1">
                <a:latin typeface="Arial" panose="020B0604020202020204" pitchFamily="34" charset="0"/>
                <a:ea typeface="Calibri" panose="020F0502020204030204" pitchFamily="34" charset="0"/>
                <a:cs typeface="Times New Roman" panose="02020603050405020304" pitchFamily="18" charset="0"/>
              </a:rPr>
              <a:t>playing</a:t>
            </a:r>
            <a:r>
              <a:rPr lang="es-CO" dirty="0">
                <a:latin typeface="Arial" panose="020B0604020202020204" pitchFamily="34" charset="0"/>
                <a:ea typeface="Calibri" panose="020F0502020204030204" pitchFamily="34" charset="0"/>
                <a:cs typeface="Times New Roman" panose="02020603050405020304" pitchFamily="18" charset="0"/>
              </a:rPr>
              <a:t> software </a:t>
            </a:r>
            <a:r>
              <a:rPr lang="es-CO" dirty="0" err="1">
                <a:latin typeface="Arial" panose="020B0604020202020204" pitchFamily="34" charset="0"/>
                <a:ea typeface="Calibri" panose="020F0502020204030204" pitchFamily="34" charset="0"/>
                <a:cs typeface="Times New Roman" panose="02020603050405020304" pitchFamily="18" charset="0"/>
              </a:rPr>
              <a:t>recorded</a:t>
            </a:r>
            <a:r>
              <a:rPr lang="es-CO" dirty="0">
                <a:latin typeface="Arial" panose="020B0604020202020204" pitchFamily="34" charset="0"/>
                <a:ea typeface="Calibri" panose="020F0502020204030204" pitchFamily="34" charset="0"/>
                <a:cs typeface="Times New Roman" panose="02020603050405020304" pitchFamily="18" charset="0"/>
              </a:rPr>
              <a:t> in </a:t>
            </a:r>
            <a:r>
              <a:rPr lang="es-CO" dirty="0" err="1">
                <a:latin typeface="Arial" panose="020B0604020202020204" pitchFamily="34" charset="0"/>
                <a:ea typeface="Calibri" panose="020F0502020204030204" pitchFamily="34" charset="0"/>
                <a:cs typeface="Times New Roman" panose="02020603050405020304" pitchFamily="18" charset="0"/>
              </a:rPr>
              <a:t>conventtiona</a:t>
            </a:r>
            <a:r>
              <a:rPr lang="es-CO" dirty="0">
                <a:latin typeface="Arial" panose="020B0604020202020204" pitchFamily="34" charset="0"/>
                <a:ea typeface="Calibri" panose="020F0502020204030204" pitchFamily="34" charset="0"/>
                <a:cs typeface="Times New Roman" panose="02020603050405020304" pitchFamily="18" charset="0"/>
              </a:rPr>
              <a:t> (4:3) </a:t>
            </a:r>
            <a:r>
              <a:rPr lang="es-CO" dirty="0" err="1">
                <a:latin typeface="Arial" panose="020B0604020202020204" pitchFamily="34" charset="0"/>
                <a:ea typeface="Calibri" panose="020F0502020204030204" pitchFamily="34" charset="0"/>
                <a:cs typeface="Times New Roman" panose="02020603050405020304" pitchFamily="18" charset="0"/>
              </a:rPr>
              <a:t>format</a:t>
            </a:r>
            <a:r>
              <a:rPr lang="es-CO" dirty="0">
                <a:latin typeface="Arial" panose="020B0604020202020204" pitchFamily="34" charset="0"/>
                <a:ea typeface="Calibri" panose="020F0502020204030204" pitchFamily="34" charset="0"/>
                <a:cs typeface="Times New Roman" panose="02020603050405020304" pitchFamily="18" charset="0"/>
              </a:rPr>
              <a:t> </a:t>
            </a:r>
            <a:r>
              <a:rPr lang="es-CO" dirty="0" err="1">
                <a:latin typeface="Arial" panose="020B0604020202020204" pitchFamily="34" charset="0"/>
                <a:ea typeface="Calibri" panose="020F0502020204030204" pitchFamily="34" charset="0"/>
                <a:cs typeface="Times New Roman" panose="02020603050405020304" pitchFamily="18" charset="0"/>
              </a:rPr>
              <a:t>the</a:t>
            </a:r>
            <a:r>
              <a:rPr lang="es-CO" dirty="0">
                <a:latin typeface="Arial" panose="020B0604020202020204" pitchFamily="34" charset="0"/>
                <a:ea typeface="Calibri" panose="020F0502020204030204" pitchFamily="34" charset="0"/>
                <a:cs typeface="Times New Roman" panose="02020603050405020304" pitchFamily="18" charset="0"/>
              </a:rPr>
              <a:t> </a:t>
            </a:r>
            <a:r>
              <a:rPr lang="es-CO" dirty="0" err="1">
                <a:latin typeface="Arial" panose="020B0604020202020204" pitchFamily="34" charset="0"/>
                <a:ea typeface="Calibri" panose="020F0502020204030204" pitchFamily="34" charset="0"/>
                <a:cs typeface="Times New Roman" panose="02020603050405020304" pitchFamily="18" charset="0"/>
              </a:rPr>
              <a:t>settings</a:t>
            </a:r>
            <a:r>
              <a:rPr lang="es-CO" dirty="0">
                <a:latin typeface="Arial" panose="020B0604020202020204" pitchFamily="34" charset="0"/>
                <a:ea typeface="Calibri" panose="020F0502020204030204" pitchFamily="34" charset="0"/>
                <a:cs typeface="Times New Roman" panose="02020603050405020304" pitchFamily="18" charset="0"/>
              </a:rPr>
              <a:t> </a:t>
            </a:r>
            <a:r>
              <a:rPr lang="es-CO" dirty="0" err="1">
                <a:latin typeface="Arial" panose="020B0604020202020204" pitchFamily="34" charset="0"/>
                <a:ea typeface="Calibri" panose="020F0502020204030204" pitchFamily="34" charset="0"/>
                <a:cs typeface="Times New Roman" panose="02020603050405020304" pitchFamily="18" charset="0"/>
              </a:rPr>
              <a:t>on</a:t>
            </a:r>
            <a:r>
              <a:rPr lang="es-CO" dirty="0">
                <a:latin typeface="Arial" panose="020B0604020202020204" pitchFamily="34" charset="0"/>
                <a:ea typeface="Calibri" panose="020F0502020204030204" pitchFamily="34" charset="0"/>
                <a:cs typeface="Times New Roman" panose="02020603050405020304" pitchFamily="18" charset="0"/>
              </a:rPr>
              <a:t> </a:t>
            </a:r>
            <a:r>
              <a:rPr lang="es-CO" dirty="0" err="1">
                <a:latin typeface="Arial" panose="020B0604020202020204" pitchFamily="34" charset="0"/>
                <a:ea typeface="Calibri" panose="020F0502020204030204" pitchFamily="34" charset="0"/>
                <a:cs typeface="Times New Roman" panose="02020603050405020304" pitchFamily="18" charset="0"/>
              </a:rPr>
              <a:t>your</a:t>
            </a:r>
            <a:r>
              <a:rPr lang="es-CO" dirty="0">
                <a:latin typeface="Arial" panose="020B0604020202020204" pitchFamily="34" charset="0"/>
                <a:ea typeface="Calibri" panose="020F0502020204030204" pitchFamily="34" charset="0"/>
                <a:cs typeface="Times New Roman" panose="02020603050405020304" pitchFamily="18" charset="0"/>
              </a:rPr>
              <a:t>  tv  </a:t>
            </a:r>
            <a:r>
              <a:rPr lang="es-CO" dirty="0" err="1">
                <a:latin typeface="Arial" panose="020B0604020202020204" pitchFamily="34" charset="0"/>
                <a:ea typeface="Calibri" panose="020F0502020204030204" pitchFamily="34" charset="0"/>
                <a:cs typeface="Times New Roman" panose="02020603050405020304" pitchFamily="18" charset="0"/>
              </a:rPr>
              <a:t>will</a:t>
            </a:r>
            <a:r>
              <a:rPr lang="es-CO" dirty="0">
                <a:latin typeface="Arial" panose="020B0604020202020204" pitchFamily="34" charset="0"/>
                <a:ea typeface="Calibri" panose="020F0502020204030204" pitchFamily="34" charset="0"/>
                <a:cs typeface="Times New Roman" panose="02020603050405020304" pitchFamily="18" charset="0"/>
              </a:rPr>
              <a:t>  determine </a:t>
            </a:r>
            <a:r>
              <a:rPr lang="es-CO" dirty="0" err="1">
                <a:latin typeface="Arial" panose="020B0604020202020204" pitchFamily="34" charset="0"/>
                <a:ea typeface="Calibri" panose="020F0502020204030204" pitchFamily="34" charset="0"/>
                <a:cs typeface="Times New Roman" panose="02020603050405020304" pitchFamily="18" charset="0"/>
              </a:rPr>
              <a:t>how</a:t>
            </a:r>
            <a:r>
              <a:rPr lang="es-CO" dirty="0">
                <a:latin typeface="Arial" panose="020B0604020202020204" pitchFamily="34" charset="0"/>
                <a:ea typeface="Calibri" panose="020F0502020204030204" pitchFamily="34" charset="0"/>
                <a:cs typeface="Times New Roman" panose="02020603050405020304" pitchFamily="18" charset="0"/>
              </a:rPr>
              <a:t> </a:t>
            </a:r>
            <a:r>
              <a:rPr lang="es-CO" dirty="0" err="1">
                <a:latin typeface="Arial" panose="020B0604020202020204" pitchFamily="34" charset="0"/>
                <a:ea typeface="Calibri" panose="020F0502020204030204" pitchFamily="34" charset="0"/>
                <a:cs typeface="Times New Roman" panose="02020603050405020304" pitchFamily="18" charset="0"/>
              </a:rPr>
              <a:t>the</a:t>
            </a:r>
            <a:r>
              <a:rPr lang="es-CO" dirty="0">
                <a:latin typeface="Arial" panose="020B0604020202020204" pitchFamily="34" charset="0"/>
                <a:ea typeface="Calibri" panose="020F0502020204030204" pitchFamily="34" charset="0"/>
                <a:cs typeface="Times New Roman" panose="02020603050405020304" pitchFamily="18" charset="0"/>
              </a:rPr>
              <a:t> </a:t>
            </a:r>
            <a:r>
              <a:rPr lang="es-CO" dirty="0" err="1">
                <a:latin typeface="Arial" panose="020B0604020202020204" pitchFamily="34" charset="0"/>
                <a:ea typeface="Calibri" panose="020F0502020204030204" pitchFamily="34" charset="0"/>
                <a:cs typeface="Times New Roman" panose="02020603050405020304" pitchFamily="18" charset="0"/>
              </a:rPr>
              <a:t>materiais</a:t>
            </a:r>
            <a:r>
              <a:rPr lang="es-CO" dirty="0">
                <a:latin typeface="Arial" panose="020B0604020202020204" pitchFamily="34" charset="0"/>
                <a:ea typeface="Calibri" panose="020F0502020204030204" pitchFamily="34" charset="0"/>
                <a:cs typeface="Times New Roman" panose="02020603050405020304" pitchFamily="18" charset="0"/>
              </a:rPr>
              <a:t> </a:t>
            </a:r>
            <a:r>
              <a:rPr lang="es-CO" dirty="0" err="1">
                <a:latin typeface="Arial" panose="020B0604020202020204" pitchFamily="34" charset="0"/>
                <a:ea typeface="Calibri" panose="020F0502020204030204" pitchFamily="34" charset="0"/>
                <a:cs typeface="Times New Roman" panose="02020603050405020304" pitchFamily="18" charset="0"/>
              </a:rPr>
              <a:t>is</a:t>
            </a:r>
            <a:r>
              <a:rPr lang="es-CO" dirty="0">
                <a:latin typeface="Arial" panose="020B0604020202020204" pitchFamily="34" charset="0"/>
                <a:ea typeface="Calibri" panose="020F0502020204030204" pitchFamily="34" charset="0"/>
                <a:cs typeface="Times New Roman" panose="02020603050405020304" pitchFamily="18" charset="0"/>
              </a:rPr>
              <a:t> </a:t>
            </a:r>
            <a:r>
              <a:rPr lang="es-CO" dirty="0" err="1">
                <a:latin typeface="Arial" panose="020B0604020202020204" pitchFamily="34" charset="0"/>
                <a:ea typeface="Calibri" panose="020F0502020204030204" pitchFamily="34" charset="0"/>
                <a:cs typeface="Times New Roman" panose="02020603050405020304" pitchFamily="18" charset="0"/>
              </a:rPr>
              <a:t>presented-see</a:t>
            </a:r>
            <a:r>
              <a:rPr lang="es-CO" dirty="0">
                <a:latin typeface="Arial" panose="020B0604020202020204" pitchFamily="34" charset="0"/>
                <a:ea typeface="Calibri" panose="020F0502020204030204" pitchFamily="34" charset="0"/>
                <a:cs typeface="Times New Roman" panose="02020603050405020304" pitchFamily="18" charset="0"/>
              </a:rPr>
              <a:t> </a:t>
            </a:r>
            <a:r>
              <a:rPr lang="es-CO" dirty="0" err="1">
                <a:latin typeface="Arial" panose="020B0604020202020204" pitchFamily="34" charset="0"/>
                <a:ea typeface="Calibri" panose="020F0502020204030204" pitchFamily="34" charset="0"/>
                <a:cs typeface="Times New Roman" panose="02020603050405020304" pitchFamily="18" charset="0"/>
              </a:rPr>
              <a:t>the</a:t>
            </a:r>
            <a:r>
              <a:rPr lang="es-CO" dirty="0">
                <a:latin typeface="Arial" panose="020B0604020202020204" pitchFamily="34" charset="0"/>
                <a:ea typeface="Calibri" panose="020F0502020204030204" pitchFamily="34" charset="0"/>
                <a:cs typeface="Times New Roman" panose="02020603050405020304" pitchFamily="18" charset="0"/>
              </a:rPr>
              <a:t> manual </a:t>
            </a:r>
            <a:r>
              <a:rPr lang="es-CO" dirty="0" err="1">
                <a:latin typeface="Arial" panose="020B0604020202020204" pitchFamily="34" charset="0"/>
                <a:ea typeface="Calibri" panose="020F0502020204030204" pitchFamily="34" charset="0"/>
                <a:cs typeface="Times New Roman" panose="02020603050405020304" pitchFamily="18" charset="0"/>
              </a:rPr>
              <a:t>that</a:t>
            </a:r>
            <a:r>
              <a:rPr lang="es-CO" dirty="0">
                <a:latin typeface="Arial" panose="020B0604020202020204" pitchFamily="34" charset="0"/>
                <a:ea typeface="Calibri" panose="020F0502020204030204" pitchFamily="34" charset="0"/>
                <a:cs typeface="Times New Roman" panose="02020603050405020304" pitchFamily="18" charset="0"/>
              </a:rPr>
              <a:t> </a:t>
            </a:r>
            <a:r>
              <a:rPr lang="es-CO" dirty="0" err="1">
                <a:latin typeface="Arial" panose="020B0604020202020204" pitchFamily="34" charset="0"/>
                <a:ea typeface="Calibri" panose="020F0502020204030204" pitchFamily="34" charset="0"/>
                <a:cs typeface="Times New Roman" panose="02020603050405020304" pitchFamily="18" charset="0"/>
              </a:rPr>
              <a:t>came</a:t>
            </a:r>
            <a:r>
              <a:rPr lang="es-CO" dirty="0">
                <a:latin typeface="Arial" panose="020B0604020202020204" pitchFamily="34" charset="0"/>
                <a:ea typeface="Calibri" panose="020F0502020204030204" pitchFamily="34" charset="0"/>
                <a:cs typeface="Times New Roman" panose="02020603050405020304" pitchFamily="18" charset="0"/>
              </a:rPr>
              <a:t> </a:t>
            </a:r>
            <a:r>
              <a:rPr lang="es-CO" dirty="0" err="1">
                <a:latin typeface="Arial" panose="020B0604020202020204" pitchFamily="34" charset="0"/>
                <a:ea typeface="Calibri" panose="020F0502020204030204" pitchFamily="34" charset="0"/>
                <a:cs typeface="Times New Roman" panose="02020603050405020304" pitchFamily="18" charset="0"/>
              </a:rPr>
              <a:t>with</a:t>
            </a:r>
            <a:r>
              <a:rPr lang="es-CO" dirty="0">
                <a:latin typeface="Arial" panose="020B0604020202020204" pitchFamily="34" charset="0"/>
                <a:ea typeface="Calibri" panose="020F0502020204030204" pitchFamily="34" charset="0"/>
                <a:cs typeface="Times New Roman" panose="02020603050405020304" pitchFamily="18" charset="0"/>
              </a:rPr>
              <a:t> </a:t>
            </a:r>
            <a:r>
              <a:rPr lang="es-CO" dirty="0" err="1">
                <a:latin typeface="Arial" panose="020B0604020202020204" pitchFamily="34" charset="0"/>
                <a:ea typeface="Calibri" panose="020F0502020204030204" pitchFamily="34" charset="0"/>
                <a:cs typeface="Times New Roman" panose="02020603050405020304" pitchFamily="18" charset="0"/>
              </a:rPr>
              <a:t>your</a:t>
            </a:r>
            <a:r>
              <a:rPr lang="es-CO" dirty="0">
                <a:latin typeface="Arial" panose="020B0604020202020204" pitchFamily="34" charset="0"/>
                <a:ea typeface="Calibri" panose="020F0502020204030204" pitchFamily="34" charset="0"/>
                <a:cs typeface="Times New Roman" panose="02020603050405020304" pitchFamily="18" charset="0"/>
              </a:rPr>
              <a:t> tv </a:t>
            </a:r>
            <a:r>
              <a:rPr lang="es-CO" dirty="0" err="1">
                <a:latin typeface="Arial" panose="020B0604020202020204" pitchFamily="34" charset="0"/>
                <a:ea typeface="Calibri" panose="020F0502020204030204" pitchFamily="34" charset="0"/>
                <a:cs typeface="Times New Roman" panose="02020603050405020304" pitchFamily="18" charset="0"/>
              </a:rPr>
              <a:t>for</a:t>
            </a:r>
            <a:r>
              <a:rPr lang="es-CO" dirty="0">
                <a:latin typeface="Arial" panose="020B0604020202020204" pitchFamily="34" charset="0"/>
                <a:ea typeface="Calibri" panose="020F0502020204030204" pitchFamily="34" charset="0"/>
                <a:cs typeface="Times New Roman" panose="02020603050405020304" pitchFamily="18" charset="0"/>
              </a:rPr>
              <a:t> </a:t>
            </a:r>
            <a:r>
              <a:rPr lang="es-CO" dirty="0" err="1">
                <a:latin typeface="Arial" panose="020B0604020202020204" pitchFamily="34" charset="0"/>
                <a:ea typeface="Calibri" panose="020F0502020204030204" pitchFamily="34" charset="0"/>
                <a:cs typeface="Times New Roman" panose="02020603050405020304" pitchFamily="18" charset="0"/>
              </a:rPr>
              <a:t>details</a:t>
            </a:r>
            <a:r>
              <a:rPr lang="es-CO" dirty="0">
                <a:latin typeface="Arial" panose="020B0604020202020204" pitchFamily="34" charset="0"/>
                <a:ea typeface="Calibri" panose="020F0502020204030204" pitchFamily="34" charset="0"/>
                <a:cs typeface="Times New Roman" panose="02020603050405020304" pitchFamily="18" charset="0"/>
              </a:rPr>
              <a:t> </a:t>
            </a:r>
            <a:r>
              <a:rPr lang="es-CO" dirty="0" err="1">
                <a:latin typeface="Arial" panose="020B0604020202020204" pitchFamily="34" charset="0"/>
                <a:ea typeface="Calibri" panose="020F0502020204030204" pitchFamily="34" charset="0"/>
                <a:cs typeface="Times New Roman" panose="02020603050405020304" pitchFamily="18" charset="0"/>
              </a:rPr>
              <a:t>on</a:t>
            </a:r>
            <a:r>
              <a:rPr lang="es-CO" dirty="0">
                <a:latin typeface="Arial" panose="020B0604020202020204" pitchFamily="34" charset="0"/>
                <a:ea typeface="Calibri" panose="020F0502020204030204" pitchFamily="34" charset="0"/>
                <a:cs typeface="Times New Roman" panose="02020603050405020304" pitchFamily="18" charset="0"/>
              </a:rPr>
              <a:t> </a:t>
            </a:r>
            <a:r>
              <a:rPr lang="es-CO" dirty="0" err="1">
                <a:latin typeface="Arial" panose="020B0604020202020204" pitchFamily="34" charset="0"/>
                <a:ea typeface="Calibri" panose="020F0502020204030204" pitchFamily="34" charset="0"/>
                <a:cs typeface="Times New Roman" panose="02020603050405020304" pitchFamily="18" charset="0"/>
              </a:rPr>
              <a:t>what</a:t>
            </a:r>
            <a:r>
              <a:rPr lang="es-CO" dirty="0">
                <a:latin typeface="Arial" panose="020B0604020202020204" pitchFamily="34" charset="0"/>
                <a:ea typeface="Calibri" panose="020F0502020204030204" pitchFamily="34" charset="0"/>
                <a:cs typeface="Times New Roman" panose="02020603050405020304" pitchFamily="18" charset="0"/>
              </a:rPr>
              <a:t> </a:t>
            </a:r>
            <a:r>
              <a:rPr lang="es-CO" dirty="0" err="1">
                <a:latin typeface="Arial" panose="020B0604020202020204" pitchFamily="34" charset="0"/>
                <a:ea typeface="Calibri" panose="020F0502020204030204" pitchFamily="34" charset="0"/>
                <a:cs typeface="Times New Roman" panose="02020603050405020304" pitchFamily="18" charset="0"/>
              </a:rPr>
              <a:t>options</a:t>
            </a:r>
            <a:r>
              <a:rPr lang="es-CO" dirty="0">
                <a:latin typeface="Arial" panose="020B0604020202020204" pitchFamily="34" charset="0"/>
                <a:ea typeface="Calibri" panose="020F0502020204030204" pitchFamily="34" charset="0"/>
                <a:cs typeface="Times New Roman" panose="02020603050405020304" pitchFamily="18" charset="0"/>
              </a:rPr>
              <a:t> are </a:t>
            </a:r>
            <a:r>
              <a:rPr lang="es-CO" dirty="0" err="1">
                <a:latin typeface="Arial" panose="020B0604020202020204" pitchFamily="34" charset="0"/>
                <a:ea typeface="Calibri" panose="020F0502020204030204" pitchFamily="34" charset="0"/>
                <a:cs typeface="Times New Roman" panose="02020603050405020304" pitchFamily="18" charset="0"/>
              </a:rPr>
              <a:t>available</a:t>
            </a:r>
            <a:endParaRPr lang="es-CO" sz="2000" dirty="0">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7000"/>
              </a:lnSpc>
              <a:spcAft>
                <a:spcPts val="800"/>
              </a:spcAft>
              <a:buNone/>
            </a:pPr>
            <a:r>
              <a:rPr lang="es-CO" dirty="0" err="1">
                <a:latin typeface="Arial" panose="020B0604020202020204" pitchFamily="34" charset="0"/>
                <a:ea typeface="Calibri" panose="020F0502020204030204" pitchFamily="34" charset="0"/>
                <a:cs typeface="Times New Roman" panose="02020603050405020304" pitchFamily="18" charset="0"/>
              </a:rPr>
              <a:t>lf</a:t>
            </a:r>
            <a:r>
              <a:rPr lang="es-CO" dirty="0">
                <a:latin typeface="Arial" panose="020B0604020202020204" pitchFamily="34" charset="0"/>
                <a:ea typeface="Calibri" panose="020F0502020204030204" pitchFamily="34" charset="0"/>
                <a:cs typeface="Times New Roman" panose="02020603050405020304" pitchFamily="18" charset="0"/>
              </a:rPr>
              <a:t> </a:t>
            </a:r>
            <a:r>
              <a:rPr lang="es-CO" dirty="0" err="1">
                <a:latin typeface="Arial" panose="020B0604020202020204" pitchFamily="34" charset="0"/>
                <a:ea typeface="Calibri" panose="020F0502020204030204" pitchFamily="34" charset="0"/>
                <a:cs typeface="Times New Roman" panose="02020603050405020304" pitchFamily="18" charset="0"/>
              </a:rPr>
              <a:t>the</a:t>
            </a:r>
            <a:r>
              <a:rPr lang="es-CO" dirty="0">
                <a:latin typeface="Arial" panose="020B0604020202020204" pitchFamily="34" charset="0"/>
                <a:ea typeface="Calibri" panose="020F0502020204030204" pitchFamily="34" charset="0"/>
                <a:cs typeface="Times New Roman" panose="02020603050405020304" pitchFamily="18" charset="0"/>
              </a:rPr>
              <a:t> </a:t>
            </a:r>
            <a:r>
              <a:rPr lang="es-CO" dirty="0" err="1">
                <a:latin typeface="Arial" panose="020B0604020202020204" pitchFamily="34" charset="0"/>
                <a:ea typeface="Calibri" panose="020F0502020204030204" pitchFamily="34" charset="0"/>
                <a:cs typeface="Times New Roman" panose="02020603050405020304" pitchFamily="18" charset="0"/>
              </a:rPr>
              <a:t>product</a:t>
            </a:r>
            <a:r>
              <a:rPr lang="es-CO" dirty="0">
                <a:latin typeface="Arial" panose="020B0604020202020204" pitchFamily="34" charset="0"/>
                <a:ea typeface="Calibri" panose="020F0502020204030204" pitchFamily="34" charset="0"/>
                <a:cs typeface="Times New Roman" panose="02020603050405020304" pitchFamily="18" charset="0"/>
              </a:rPr>
              <a:t> </a:t>
            </a:r>
            <a:r>
              <a:rPr lang="es-CO" dirty="0" err="1">
                <a:latin typeface="Arial" panose="020B0604020202020204" pitchFamily="34" charset="0"/>
                <a:ea typeface="Calibri" panose="020F0502020204030204" pitchFamily="34" charset="0"/>
                <a:cs typeface="Times New Roman" panose="02020603050405020304" pitchFamily="18" charset="0"/>
              </a:rPr>
              <a:t>is</a:t>
            </a:r>
            <a:r>
              <a:rPr lang="es-CO" dirty="0">
                <a:latin typeface="Arial" panose="020B0604020202020204" pitchFamily="34" charset="0"/>
                <a:ea typeface="Calibri" panose="020F0502020204030204" pitchFamily="34" charset="0"/>
                <a:cs typeface="Times New Roman" panose="02020603050405020304" pitchFamily="18" charset="0"/>
              </a:rPr>
              <a:t> </a:t>
            </a:r>
            <a:r>
              <a:rPr lang="es-CO" dirty="0" err="1">
                <a:latin typeface="Arial" panose="020B0604020202020204" pitchFamily="34" charset="0"/>
                <a:ea typeface="Calibri" panose="020F0502020204030204" pitchFamily="34" charset="0"/>
                <a:cs typeface="Times New Roman" panose="02020603050405020304" pitchFamily="18" charset="0"/>
              </a:rPr>
              <a:t>modified</a:t>
            </a:r>
            <a:r>
              <a:rPr lang="es-CO" dirty="0">
                <a:latin typeface="Arial" panose="020B0604020202020204" pitchFamily="34" charset="0"/>
                <a:ea typeface="Calibri" panose="020F0502020204030204" pitchFamily="34" charset="0"/>
                <a:cs typeface="Times New Roman" panose="02020603050405020304" pitchFamily="18" charset="0"/>
              </a:rPr>
              <a:t>  </a:t>
            </a:r>
            <a:r>
              <a:rPr lang="es-CO" dirty="0" err="1">
                <a:latin typeface="Arial" panose="020B0604020202020204" pitchFamily="34" charset="0"/>
                <a:ea typeface="Calibri" panose="020F0502020204030204" pitchFamily="34" charset="0"/>
                <a:cs typeface="Times New Roman" panose="02020603050405020304" pitchFamily="18" charset="0"/>
              </a:rPr>
              <a:t>without</a:t>
            </a:r>
            <a:r>
              <a:rPr lang="es-CO" dirty="0">
                <a:latin typeface="Arial" panose="020B0604020202020204" pitchFamily="34" charset="0"/>
                <a:ea typeface="Calibri" panose="020F0502020204030204" pitchFamily="34" charset="0"/>
                <a:cs typeface="Times New Roman" panose="02020603050405020304" pitchFamily="18" charset="0"/>
              </a:rPr>
              <a:t> </a:t>
            </a:r>
            <a:r>
              <a:rPr lang="es-CO" dirty="0" err="1">
                <a:latin typeface="Arial" panose="020B0604020202020204" pitchFamily="34" charset="0"/>
                <a:ea typeface="Calibri" panose="020F0502020204030204" pitchFamily="34" charset="0"/>
                <a:cs typeface="Times New Roman" panose="02020603050405020304" pitchFamily="18" charset="0"/>
              </a:rPr>
              <a:t>our</a:t>
            </a:r>
            <a:r>
              <a:rPr lang="es-CO" dirty="0">
                <a:latin typeface="Arial" panose="020B0604020202020204" pitchFamily="34" charset="0"/>
                <a:ea typeface="Calibri" panose="020F0502020204030204" pitchFamily="34" charset="0"/>
                <a:cs typeface="Times New Roman" panose="02020603050405020304" pitchFamily="18" charset="0"/>
              </a:rPr>
              <a:t> </a:t>
            </a:r>
            <a:r>
              <a:rPr lang="es-CO" dirty="0" err="1">
                <a:latin typeface="Arial" panose="020B0604020202020204" pitchFamily="34" charset="0"/>
                <a:ea typeface="Calibri" panose="020F0502020204030204" pitchFamily="34" charset="0"/>
                <a:cs typeface="Times New Roman" panose="02020603050405020304" pitchFamily="18" charset="0"/>
              </a:rPr>
              <a:t>written</a:t>
            </a:r>
            <a:r>
              <a:rPr lang="es-CO" dirty="0">
                <a:latin typeface="Arial" panose="020B0604020202020204" pitchFamily="34" charset="0"/>
                <a:ea typeface="Calibri" panose="020F0502020204030204" pitchFamily="34" charset="0"/>
                <a:cs typeface="Times New Roman" panose="02020603050405020304" pitchFamily="18" charset="0"/>
              </a:rPr>
              <a:t> </a:t>
            </a:r>
            <a:r>
              <a:rPr lang="es-CO" dirty="0" err="1">
                <a:latin typeface="Arial" panose="020B0604020202020204" pitchFamily="34" charset="0"/>
                <a:ea typeface="Calibri" panose="020F0502020204030204" pitchFamily="34" charset="0"/>
                <a:cs typeface="Times New Roman" panose="02020603050405020304" pitchFamily="18" charset="0"/>
              </a:rPr>
              <a:t>permission</a:t>
            </a:r>
            <a:r>
              <a:rPr lang="es-CO" dirty="0">
                <a:latin typeface="Arial" panose="020B0604020202020204" pitchFamily="34" charset="0"/>
                <a:ea typeface="Calibri" panose="020F0502020204030204" pitchFamily="34" charset="0"/>
                <a:cs typeface="Times New Roman" panose="02020603050405020304" pitchFamily="18" charset="0"/>
              </a:rPr>
              <a:t> </a:t>
            </a:r>
            <a:r>
              <a:rPr lang="es-CO" dirty="0" err="1">
                <a:latin typeface="Arial" panose="020B0604020202020204" pitchFamily="34" charset="0"/>
                <a:ea typeface="Calibri" panose="020F0502020204030204" pitchFamily="34" charset="0"/>
                <a:cs typeface="Times New Roman" panose="02020603050405020304" pitchFamily="18" charset="0"/>
              </a:rPr>
              <a:t>or</a:t>
            </a:r>
            <a:r>
              <a:rPr lang="es-CO" dirty="0">
                <a:latin typeface="Arial" panose="020B0604020202020204" pitchFamily="34" charset="0"/>
                <a:ea typeface="Calibri" panose="020F0502020204030204" pitchFamily="34" charset="0"/>
                <a:cs typeface="Times New Roman" panose="02020603050405020304" pitchFamily="18" charset="0"/>
              </a:rPr>
              <a:t> </a:t>
            </a:r>
            <a:r>
              <a:rPr lang="es-CO" dirty="0" err="1">
                <a:latin typeface="Arial" panose="020B0604020202020204" pitchFamily="34" charset="0"/>
                <a:ea typeface="Calibri" panose="020F0502020204030204" pitchFamily="34" charset="0"/>
                <a:cs typeface="Times New Roman" panose="02020603050405020304" pitchFamily="18" charset="0"/>
              </a:rPr>
              <a:t>if</a:t>
            </a:r>
            <a:r>
              <a:rPr lang="es-CO" dirty="0">
                <a:latin typeface="Arial" panose="020B0604020202020204" pitchFamily="34" charset="0"/>
                <a:ea typeface="Calibri" panose="020F0502020204030204" pitchFamily="34" charset="0"/>
                <a:cs typeface="Times New Roman" panose="02020603050405020304" pitchFamily="18" charset="0"/>
              </a:rPr>
              <a:t> </a:t>
            </a:r>
            <a:r>
              <a:rPr lang="es-CO" dirty="0" err="1">
                <a:latin typeface="Arial" panose="020B0604020202020204" pitchFamily="34" charset="0"/>
                <a:ea typeface="Calibri" panose="020F0502020204030204" pitchFamily="34" charset="0"/>
                <a:cs typeface="Times New Roman" panose="02020603050405020304" pitchFamily="18" charset="0"/>
              </a:rPr>
              <a:t>the</a:t>
            </a:r>
            <a:r>
              <a:rPr lang="es-CO" dirty="0">
                <a:latin typeface="Arial" panose="020B0604020202020204" pitchFamily="34" charset="0"/>
                <a:ea typeface="Calibri" panose="020F0502020204030204" pitchFamily="34" charset="0"/>
                <a:cs typeface="Times New Roman" panose="02020603050405020304" pitchFamily="18" charset="0"/>
              </a:rPr>
              <a:t> safety </a:t>
            </a:r>
            <a:r>
              <a:rPr lang="es-CO" dirty="0" err="1">
                <a:latin typeface="Arial" panose="020B0604020202020204" pitchFamily="34" charset="0"/>
                <a:ea typeface="Calibri" panose="020F0502020204030204" pitchFamily="34" charset="0"/>
                <a:cs typeface="Times New Roman" panose="02020603050405020304" pitchFamily="18" charset="0"/>
              </a:rPr>
              <a:t>instructions</a:t>
            </a:r>
            <a:r>
              <a:rPr lang="es-CO" dirty="0">
                <a:latin typeface="Arial" panose="020B0604020202020204" pitchFamily="34" charset="0"/>
                <a:ea typeface="Calibri" panose="020F0502020204030204" pitchFamily="34" charset="0"/>
                <a:cs typeface="Times New Roman" panose="02020603050405020304" pitchFamily="18" charset="0"/>
              </a:rPr>
              <a:t> in </a:t>
            </a:r>
            <a:r>
              <a:rPr lang="es-CO" dirty="0" err="1">
                <a:latin typeface="Arial" panose="020B0604020202020204" pitchFamily="34" charset="0"/>
                <a:ea typeface="Calibri" panose="020F0502020204030204" pitchFamily="34" charset="0"/>
                <a:cs typeface="Times New Roman" panose="02020603050405020304" pitchFamily="18" charset="0"/>
              </a:rPr>
              <a:t>the</a:t>
            </a:r>
            <a:r>
              <a:rPr lang="es-CO" dirty="0">
                <a:latin typeface="Arial" panose="020B0604020202020204" pitchFamily="34" charset="0"/>
                <a:ea typeface="Calibri" panose="020F0502020204030204" pitchFamily="34" charset="0"/>
                <a:cs typeface="Times New Roman" panose="02020603050405020304" pitchFamily="18" charset="0"/>
              </a:rPr>
              <a:t> </a:t>
            </a:r>
            <a:r>
              <a:rPr lang="es-CO" dirty="0" err="1">
                <a:latin typeface="Arial" panose="020B0604020202020204" pitchFamily="34" charset="0"/>
                <a:ea typeface="Calibri" panose="020F0502020204030204" pitchFamily="34" charset="0"/>
                <a:cs typeface="Times New Roman" panose="02020603050405020304" pitchFamily="18" charset="0"/>
              </a:rPr>
              <a:t>instruction</a:t>
            </a:r>
            <a:r>
              <a:rPr lang="es-CO" dirty="0">
                <a:latin typeface="Arial" panose="020B0604020202020204" pitchFamily="34" charset="0"/>
                <a:ea typeface="Calibri" panose="020F0502020204030204" pitchFamily="34" charset="0"/>
                <a:cs typeface="Times New Roman" panose="02020603050405020304" pitchFamily="18" charset="0"/>
              </a:rPr>
              <a:t> </a:t>
            </a:r>
            <a:r>
              <a:rPr lang="es-CO" dirty="0" err="1">
                <a:latin typeface="Arial" panose="020B0604020202020204" pitchFamily="34" charset="0"/>
                <a:ea typeface="Calibri" panose="020F0502020204030204" pitchFamily="34" charset="0"/>
                <a:cs typeface="Times New Roman" panose="02020603050405020304" pitchFamily="18" charset="0"/>
              </a:rPr>
              <a:t>manuals</a:t>
            </a:r>
            <a:r>
              <a:rPr lang="es-CO" dirty="0">
                <a:latin typeface="Arial" panose="020B0604020202020204" pitchFamily="34" charset="0"/>
                <a:ea typeface="Calibri" panose="020F0502020204030204" pitchFamily="34" charset="0"/>
                <a:cs typeface="Times New Roman" panose="02020603050405020304" pitchFamily="18" charset="0"/>
              </a:rPr>
              <a:t> are </a:t>
            </a:r>
            <a:r>
              <a:rPr lang="es-CO" dirty="0" err="1">
                <a:latin typeface="Arial" panose="020B0604020202020204" pitchFamily="34" charset="0"/>
                <a:ea typeface="Calibri" panose="020F0502020204030204" pitchFamily="34" charset="0"/>
                <a:cs typeface="Times New Roman" panose="02020603050405020304" pitchFamily="18" charset="0"/>
              </a:rPr>
              <a:t>not</a:t>
            </a:r>
            <a:r>
              <a:rPr lang="es-CO" dirty="0">
                <a:latin typeface="Arial" panose="020B0604020202020204" pitchFamily="34" charset="0"/>
                <a:ea typeface="Calibri" panose="020F0502020204030204" pitchFamily="34" charset="0"/>
                <a:cs typeface="Times New Roman" panose="02020603050405020304" pitchFamily="18" charset="0"/>
              </a:rPr>
              <a:t> </a:t>
            </a:r>
            <a:r>
              <a:rPr lang="es-CO" dirty="0" err="1">
                <a:latin typeface="Arial" panose="020B0604020202020204" pitchFamily="34" charset="0"/>
                <a:ea typeface="Calibri" panose="020F0502020204030204" pitchFamily="34" charset="0"/>
                <a:cs typeface="Times New Roman" panose="02020603050405020304" pitchFamily="18" charset="0"/>
              </a:rPr>
              <a:t>being</a:t>
            </a:r>
            <a:r>
              <a:rPr lang="es-CO" dirty="0">
                <a:latin typeface="Arial" panose="020B0604020202020204" pitchFamily="34" charset="0"/>
                <a:ea typeface="Calibri" panose="020F0502020204030204" pitchFamily="34" charset="0"/>
                <a:cs typeface="Times New Roman" panose="02020603050405020304" pitchFamily="18" charset="0"/>
              </a:rPr>
              <a:t> </a:t>
            </a:r>
            <a:r>
              <a:rPr lang="es-CO" dirty="0" err="1">
                <a:latin typeface="Arial" panose="020B0604020202020204" pitchFamily="34" charset="0"/>
                <a:ea typeface="Calibri" panose="020F0502020204030204" pitchFamily="34" charset="0"/>
                <a:cs typeface="Times New Roman" panose="02020603050405020304" pitchFamily="18" charset="0"/>
              </a:rPr>
              <a:t>followed</a:t>
            </a:r>
            <a:r>
              <a:rPr lang="es-CO" dirty="0">
                <a:latin typeface="Arial" panose="020B0604020202020204" pitchFamily="34" charset="0"/>
                <a:ea typeface="Calibri" panose="020F0502020204030204" pitchFamily="34" charset="0"/>
                <a:cs typeface="Times New Roman" panose="02020603050405020304" pitchFamily="18" charset="0"/>
              </a:rPr>
              <a:t> </a:t>
            </a:r>
            <a:r>
              <a:rPr lang="es-CO" dirty="0" err="1">
                <a:latin typeface="Arial" panose="020B0604020202020204" pitchFamily="34" charset="0"/>
                <a:ea typeface="Calibri" panose="020F0502020204030204" pitchFamily="34" charset="0"/>
                <a:cs typeface="Times New Roman" panose="02020603050405020304" pitchFamily="18" charset="0"/>
              </a:rPr>
              <a:t>this</a:t>
            </a:r>
            <a:r>
              <a:rPr lang="es-CO" dirty="0">
                <a:latin typeface="Arial" panose="020B0604020202020204" pitchFamily="34" charset="0"/>
                <a:ea typeface="Calibri" panose="020F0502020204030204" pitchFamily="34" charset="0"/>
                <a:cs typeface="Times New Roman" panose="02020603050405020304" pitchFamily="18" charset="0"/>
              </a:rPr>
              <a:t> </a:t>
            </a:r>
            <a:r>
              <a:rPr lang="es-CO" dirty="0" err="1">
                <a:latin typeface="Arial" panose="020B0604020202020204" pitchFamily="34" charset="0"/>
                <a:ea typeface="Calibri" panose="020F0502020204030204" pitchFamily="34" charset="0"/>
                <a:cs typeface="Times New Roman" panose="02020603050405020304" pitchFamily="18" charset="0"/>
              </a:rPr>
              <a:t>declaration</a:t>
            </a:r>
            <a:r>
              <a:rPr lang="es-CO" dirty="0">
                <a:latin typeface="Arial" panose="020B0604020202020204" pitchFamily="34" charset="0"/>
                <a:ea typeface="Calibri" panose="020F0502020204030204" pitchFamily="34" charset="0"/>
                <a:cs typeface="Times New Roman" panose="02020603050405020304" pitchFamily="18" charset="0"/>
              </a:rPr>
              <a:t>   </a:t>
            </a:r>
            <a:r>
              <a:rPr lang="es-CO" dirty="0" err="1">
                <a:latin typeface="Arial" panose="020B0604020202020204" pitchFamily="34" charset="0"/>
                <a:ea typeface="Calibri" panose="020F0502020204030204" pitchFamily="34" charset="0"/>
                <a:cs typeface="Times New Roman" panose="02020603050405020304" pitchFamily="18" charset="0"/>
              </a:rPr>
              <a:t>becomes</a:t>
            </a:r>
            <a:r>
              <a:rPr lang="es-CO" dirty="0">
                <a:latin typeface="Arial" panose="020B0604020202020204" pitchFamily="34" charset="0"/>
                <a:ea typeface="Calibri" panose="020F0502020204030204" pitchFamily="34" charset="0"/>
                <a:cs typeface="Times New Roman" panose="02020603050405020304" pitchFamily="18" charset="0"/>
              </a:rPr>
              <a:t> </a:t>
            </a:r>
            <a:r>
              <a:rPr lang="es-CO" dirty="0" err="1">
                <a:latin typeface="Arial" panose="020B0604020202020204" pitchFamily="34" charset="0"/>
                <a:ea typeface="Calibri" panose="020F0502020204030204" pitchFamily="34" charset="0"/>
                <a:cs typeface="Times New Roman" panose="02020603050405020304" pitchFamily="18" charset="0"/>
              </a:rPr>
              <a:t>invalid</a:t>
            </a:r>
            <a:r>
              <a:rPr lang="es-CO" dirty="0" smtClean="0">
                <a:latin typeface="Arial" panose="020B0604020202020204" pitchFamily="34" charset="0"/>
                <a:ea typeface="Calibri" panose="020F0502020204030204" pitchFamily="34" charset="0"/>
                <a:cs typeface="Times New Roman" panose="02020603050405020304" pitchFamily="18" charset="0"/>
              </a:rPr>
              <a:t>.</a:t>
            </a:r>
            <a:r>
              <a:rPr lang="es-CO" dirty="0">
                <a:latin typeface="Arial" panose="020B0604020202020204" pitchFamily="34" charset="0"/>
                <a:ea typeface="Calibri" panose="020F0502020204030204" pitchFamily="34" charset="0"/>
                <a:cs typeface="Times New Roman" panose="02020603050405020304" pitchFamily="18" charset="0"/>
              </a:rPr>
              <a:t> </a:t>
            </a:r>
            <a:endParaRPr lang="es-CO" sz="2000" dirty="0">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7000"/>
              </a:lnSpc>
              <a:spcAft>
                <a:spcPts val="800"/>
              </a:spcAft>
              <a:buNone/>
            </a:pPr>
            <a:r>
              <a:rPr lang="es-CO" dirty="0" err="1">
                <a:latin typeface="Arial" panose="020B0604020202020204" pitchFamily="34" charset="0"/>
                <a:ea typeface="Calibri" panose="020F0502020204030204" pitchFamily="34" charset="0"/>
                <a:cs typeface="Times New Roman" panose="02020603050405020304" pitchFamily="18" charset="0"/>
              </a:rPr>
              <a:t>please</a:t>
            </a:r>
            <a:r>
              <a:rPr lang="es-CO" dirty="0">
                <a:latin typeface="Arial" panose="020B0604020202020204" pitchFamily="34" charset="0"/>
                <a:ea typeface="Calibri" panose="020F0502020204030204" pitchFamily="34" charset="0"/>
                <a:cs typeface="Times New Roman" panose="02020603050405020304" pitchFamily="18" charset="0"/>
              </a:rPr>
              <a:t> </a:t>
            </a:r>
            <a:r>
              <a:rPr lang="es-CO" dirty="0" err="1">
                <a:latin typeface="Arial" panose="020B0604020202020204" pitchFamily="34" charset="0"/>
                <a:ea typeface="Calibri" panose="020F0502020204030204" pitchFamily="34" charset="0"/>
                <a:cs typeface="Times New Roman" panose="02020603050405020304" pitchFamily="18" charset="0"/>
              </a:rPr>
              <a:t>refer</a:t>
            </a:r>
            <a:r>
              <a:rPr lang="es-CO" dirty="0">
                <a:latin typeface="Arial" panose="020B0604020202020204" pitchFamily="34" charset="0"/>
                <a:ea typeface="Calibri" panose="020F0502020204030204" pitchFamily="34" charset="0"/>
                <a:cs typeface="Times New Roman" panose="02020603050405020304" pitchFamily="18" charset="0"/>
              </a:rPr>
              <a:t> to </a:t>
            </a:r>
            <a:r>
              <a:rPr lang="es-CO" dirty="0" err="1">
                <a:latin typeface="Arial" panose="020B0604020202020204" pitchFamily="34" charset="0"/>
                <a:ea typeface="Calibri" panose="020F0502020204030204" pitchFamily="34" charset="0"/>
                <a:cs typeface="Times New Roman" panose="02020603050405020304" pitchFamily="18" charset="0"/>
              </a:rPr>
              <a:t>the</a:t>
            </a:r>
            <a:r>
              <a:rPr lang="es-CO" dirty="0">
                <a:latin typeface="Arial" panose="020B0604020202020204" pitchFamily="34" charset="0"/>
                <a:ea typeface="Calibri" panose="020F0502020204030204" pitchFamily="34" charset="0"/>
                <a:cs typeface="Times New Roman" panose="02020603050405020304" pitchFamily="18" charset="0"/>
              </a:rPr>
              <a:t> </a:t>
            </a:r>
            <a:r>
              <a:rPr lang="es-CO" dirty="0" err="1">
                <a:latin typeface="Arial" panose="020B0604020202020204" pitchFamily="34" charset="0"/>
                <a:ea typeface="Calibri" panose="020F0502020204030204" pitchFamily="34" charset="0"/>
                <a:cs typeface="Times New Roman" panose="02020603050405020304" pitchFamily="18" charset="0"/>
              </a:rPr>
              <a:t>relevant</a:t>
            </a:r>
            <a:r>
              <a:rPr lang="es-CO" dirty="0">
                <a:latin typeface="Arial" panose="020B0604020202020204" pitchFamily="34" charset="0"/>
                <a:ea typeface="Calibri" panose="020F0502020204030204" pitchFamily="34" charset="0"/>
                <a:cs typeface="Times New Roman" panose="02020603050405020304" pitchFamily="18" charset="0"/>
              </a:rPr>
              <a:t> </a:t>
            </a:r>
            <a:r>
              <a:rPr lang="es-CO" dirty="0" err="1">
                <a:latin typeface="Arial" panose="020B0604020202020204" pitchFamily="34" charset="0"/>
                <a:ea typeface="Calibri" panose="020F0502020204030204" pitchFamily="34" charset="0"/>
                <a:cs typeface="Times New Roman" panose="02020603050405020304" pitchFamily="18" charset="0"/>
              </a:rPr>
              <a:t>instructions</a:t>
            </a:r>
            <a:r>
              <a:rPr lang="es-CO" dirty="0">
                <a:latin typeface="Arial" panose="020B0604020202020204" pitchFamily="34" charset="0"/>
                <a:ea typeface="Calibri" panose="020F0502020204030204" pitchFamily="34" charset="0"/>
                <a:cs typeface="Times New Roman" panose="02020603050405020304" pitchFamily="18" charset="0"/>
              </a:rPr>
              <a:t> in </a:t>
            </a:r>
            <a:r>
              <a:rPr lang="es-CO" dirty="0" err="1">
                <a:latin typeface="Arial" panose="020B0604020202020204" pitchFamily="34" charset="0"/>
                <a:ea typeface="Calibri" panose="020F0502020204030204" pitchFamily="34" charset="0"/>
                <a:cs typeface="Times New Roman" panose="02020603050405020304" pitchFamily="18" charset="0"/>
              </a:rPr>
              <a:t>the</a:t>
            </a:r>
            <a:r>
              <a:rPr lang="es-CO" dirty="0">
                <a:latin typeface="Arial" panose="020B0604020202020204" pitchFamily="34" charset="0"/>
                <a:ea typeface="Calibri" panose="020F0502020204030204" pitchFamily="34" charset="0"/>
                <a:cs typeface="Times New Roman" panose="02020603050405020304" pitchFamily="18" charset="0"/>
              </a:rPr>
              <a:t> user </a:t>
            </a:r>
            <a:r>
              <a:rPr lang="es-CO" dirty="0" err="1">
                <a:latin typeface="Arial" panose="020B0604020202020204" pitchFamily="34" charset="0"/>
                <a:ea typeface="Calibri" panose="020F0502020204030204" pitchFamily="34" charset="0"/>
                <a:cs typeface="Times New Roman" panose="02020603050405020304" pitchFamily="18" charset="0"/>
              </a:rPr>
              <a:t>guide</a:t>
            </a:r>
            <a:r>
              <a:rPr lang="es-CO" dirty="0">
                <a:latin typeface="Arial" panose="020B0604020202020204" pitchFamily="34" charset="0"/>
                <a:ea typeface="Calibri" panose="020F0502020204030204" pitchFamily="34" charset="0"/>
                <a:cs typeface="Times New Roman" panose="02020603050405020304" pitchFamily="18" charset="0"/>
              </a:rPr>
              <a:t> in </a:t>
            </a:r>
            <a:r>
              <a:rPr lang="es-CO" dirty="0" err="1">
                <a:latin typeface="Arial" panose="020B0604020202020204" pitchFamily="34" charset="0"/>
                <a:ea typeface="Calibri" panose="020F0502020204030204" pitchFamily="34" charset="0"/>
                <a:cs typeface="Times New Roman" panose="02020603050405020304" pitchFamily="18" charset="0"/>
              </a:rPr>
              <a:t>this</a:t>
            </a:r>
            <a:r>
              <a:rPr lang="es-CO" dirty="0">
                <a:latin typeface="Arial" panose="020B0604020202020204" pitchFamily="34" charset="0"/>
                <a:ea typeface="Calibri" panose="020F0502020204030204" pitchFamily="34" charset="0"/>
                <a:cs typeface="Times New Roman" panose="02020603050405020304" pitchFamily="18" charset="0"/>
              </a:rPr>
              <a:t> </a:t>
            </a:r>
            <a:r>
              <a:rPr lang="es-CO" dirty="0" err="1">
                <a:latin typeface="Arial" panose="020B0604020202020204" pitchFamily="34" charset="0"/>
                <a:ea typeface="Calibri" panose="020F0502020204030204" pitchFamily="34" charset="0"/>
                <a:cs typeface="Times New Roman" panose="02020603050405020304" pitchFamily="18" charset="0"/>
              </a:rPr>
              <a:t>regard</a:t>
            </a:r>
            <a:r>
              <a:rPr lang="es-CO" dirty="0">
                <a:latin typeface="Arial" panose="020B0604020202020204" pitchFamily="34" charset="0"/>
                <a:ea typeface="Calibri" panose="020F0502020204030204" pitchFamily="34" charset="0"/>
                <a:cs typeface="Times New Roman" panose="02020603050405020304" pitchFamily="18" charset="0"/>
              </a:rPr>
              <a:t>. to </a:t>
            </a:r>
            <a:r>
              <a:rPr lang="es-CO" dirty="0" err="1">
                <a:latin typeface="Arial" panose="020B0604020202020204" pitchFamily="34" charset="0"/>
                <a:ea typeface="Calibri" panose="020F0502020204030204" pitchFamily="34" charset="0"/>
                <a:cs typeface="Times New Roman" panose="02020603050405020304" pitchFamily="18" charset="0"/>
              </a:rPr>
              <a:t>confirm</a:t>
            </a:r>
            <a:r>
              <a:rPr lang="es-CO" dirty="0">
                <a:latin typeface="Arial" panose="020B0604020202020204" pitchFamily="34" charset="0"/>
                <a:ea typeface="Calibri" panose="020F0502020204030204" pitchFamily="34" charset="0"/>
                <a:cs typeface="Times New Roman" panose="02020603050405020304" pitchFamily="18" charset="0"/>
              </a:rPr>
              <a:t> </a:t>
            </a:r>
            <a:r>
              <a:rPr lang="es-CO" dirty="0" err="1">
                <a:latin typeface="Arial" panose="020B0604020202020204" pitchFamily="34" charset="0"/>
                <a:ea typeface="Calibri" panose="020F0502020204030204" pitchFamily="34" charset="0"/>
                <a:cs typeface="Times New Roman" panose="02020603050405020304" pitchFamily="18" charset="0"/>
              </a:rPr>
              <a:t>that</a:t>
            </a:r>
            <a:r>
              <a:rPr lang="es-CO" dirty="0">
                <a:latin typeface="Arial" panose="020B0604020202020204" pitchFamily="34" charset="0"/>
                <a:ea typeface="Calibri" panose="020F0502020204030204" pitchFamily="34" charset="0"/>
                <a:cs typeface="Times New Roman" panose="02020603050405020304" pitchFamily="18" charset="0"/>
              </a:rPr>
              <a:t> </a:t>
            </a:r>
            <a:r>
              <a:rPr lang="es-CO" dirty="0" err="1">
                <a:latin typeface="Arial" panose="020B0604020202020204" pitchFamily="34" charset="0"/>
                <a:ea typeface="Calibri" panose="020F0502020204030204" pitchFamily="34" charset="0"/>
                <a:cs typeface="Times New Roman" panose="02020603050405020304" pitchFamily="18" charset="0"/>
              </a:rPr>
              <a:t>your</a:t>
            </a:r>
            <a:r>
              <a:rPr lang="es-CO" dirty="0">
                <a:latin typeface="Arial" panose="020B0604020202020204" pitchFamily="34" charset="0"/>
                <a:ea typeface="Calibri" panose="020F0502020204030204" pitchFamily="34" charset="0"/>
                <a:cs typeface="Times New Roman" panose="02020603050405020304" pitchFamily="18" charset="0"/>
              </a:rPr>
              <a:t> tv </a:t>
            </a:r>
            <a:r>
              <a:rPr lang="es-CO" dirty="0" err="1">
                <a:latin typeface="Arial" panose="020B0604020202020204" pitchFamily="34" charset="0"/>
                <a:ea typeface="Calibri" panose="020F0502020204030204" pitchFamily="34" charset="0"/>
                <a:cs typeface="Times New Roman" panose="02020603050405020304" pitchFamily="18" charset="0"/>
              </a:rPr>
              <a:t>is</a:t>
            </a:r>
            <a:r>
              <a:rPr lang="es-CO" dirty="0">
                <a:latin typeface="Arial" panose="020B0604020202020204" pitchFamily="34" charset="0"/>
                <a:ea typeface="Calibri" panose="020F0502020204030204" pitchFamily="34" charset="0"/>
                <a:cs typeface="Times New Roman" panose="02020603050405020304" pitchFamily="18" charset="0"/>
              </a:rPr>
              <a:t> digital  </a:t>
            </a:r>
            <a:r>
              <a:rPr lang="es-CO" dirty="0" err="1">
                <a:latin typeface="Arial" panose="020B0604020202020204" pitchFamily="34" charset="0"/>
                <a:ea typeface="Calibri" panose="020F0502020204030204" pitchFamily="34" charset="0"/>
                <a:cs typeface="Times New Roman" panose="02020603050405020304" pitchFamily="18" charset="0"/>
              </a:rPr>
              <a:t>you</a:t>
            </a:r>
            <a:r>
              <a:rPr lang="es-CO" dirty="0">
                <a:latin typeface="Arial" panose="020B0604020202020204" pitchFamily="34" charset="0"/>
                <a:ea typeface="Calibri" panose="020F0502020204030204" pitchFamily="34" charset="0"/>
                <a:cs typeface="Times New Roman" panose="02020603050405020304" pitchFamily="18" charset="0"/>
              </a:rPr>
              <a:t>  </a:t>
            </a:r>
            <a:r>
              <a:rPr lang="es-CO" dirty="0" err="1">
                <a:latin typeface="Arial" panose="020B0604020202020204" pitchFamily="34" charset="0"/>
                <a:ea typeface="Calibri" panose="020F0502020204030204" pitchFamily="34" charset="0"/>
                <a:cs typeface="Times New Roman" panose="02020603050405020304" pitchFamily="18" charset="0"/>
              </a:rPr>
              <a:t>should</a:t>
            </a:r>
            <a:r>
              <a:rPr lang="es-CO" dirty="0">
                <a:latin typeface="Arial" panose="020B0604020202020204" pitchFamily="34" charset="0"/>
                <a:ea typeface="Calibri" panose="020F0502020204030204" pitchFamily="34" charset="0"/>
                <a:cs typeface="Times New Roman" panose="02020603050405020304" pitchFamily="18" charset="0"/>
              </a:rPr>
              <a:t> </a:t>
            </a:r>
            <a:r>
              <a:rPr lang="es-CO" dirty="0" err="1">
                <a:latin typeface="Arial" panose="020B0604020202020204" pitchFamily="34" charset="0"/>
                <a:ea typeface="Calibri" panose="020F0502020204030204" pitchFamily="34" charset="0"/>
                <a:cs typeface="Times New Roman" panose="02020603050405020304" pitchFamily="18" charset="0"/>
              </a:rPr>
              <a:t>check</a:t>
            </a:r>
            <a:r>
              <a:rPr lang="es-CO" dirty="0">
                <a:latin typeface="Arial" panose="020B0604020202020204" pitchFamily="34" charset="0"/>
                <a:ea typeface="Calibri" panose="020F0502020204030204" pitchFamily="34" charset="0"/>
                <a:cs typeface="Times New Roman" panose="02020603050405020304" pitchFamily="18" charset="0"/>
              </a:rPr>
              <a:t> </a:t>
            </a:r>
            <a:r>
              <a:rPr lang="es-CO" dirty="0" err="1">
                <a:latin typeface="Arial" panose="020B0604020202020204" pitchFamily="34" charset="0"/>
                <a:ea typeface="Calibri" panose="020F0502020204030204" pitchFamily="34" charset="0"/>
                <a:cs typeface="Times New Roman" panose="02020603050405020304" pitchFamily="18" charset="0"/>
              </a:rPr>
              <a:t>the</a:t>
            </a:r>
            <a:r>
              <a:rPr lang="es-CO" dirty="0">
                <a:latin typeface="Arial" panose="020B0604020202020204" pitchFamily="34" charset="0"/>
                <a:ea typeface="Calibri" panose="020F0502020204030204" pitchFamily="34" charset="0"/>
                <a:cs typeface="Times New Roman" panose="02020603050405020304" pitchFamily="18" charset="0"/>
              </a:rPr>
              <a:t> </a:t>
            </a:r>
            <a:r>
              <a:rPr lang="es-CO" dirty="0" err="1">
                <a:latin typeface="Arial" panose="020B0604020202020204" pitchFamily="34" charset="0"/>
                <a:ea typeface="Calibri" panose="020F0502020204030204" pitchFamily="34" charset="0"/>
                <a:cs typeface="Times New Roman" panose="02020603050405020304" pitchFamily="18" charset="0"/>
              </a:rPr>
              <a:t>lnstruction</a:t>
            </a:r>
            <a:r>
              <a:rPr lang="es-CO" dirty="0">
                <a:latin typeface="Arial" panose="020B0604020202020204" pitchFamily="34" charset="0"/>
                <a:ea typeface="Calibri" panose="020F0502020204030204" pitchFamily="34" charset="0"/>
                <a:cs typeface="Times New Roman" panose="02020603050405020304" pitchFamily="18" charset="0"/>
              </a:rPr>
              <a:t> manual </a:t>
            </a:r>
            <a:r>
              <a:rPr lang="es-CO" dirty="0" err="1">
                <a:latin typeface="Arial" panose="020B0604020202020204" pitchFamily="34" charset="0"/>
                <a:ea typeface="Calibri" panose="020F0502020204030204" pitchFamily="34" charset="0"/>
                <a:cs typeface="Times New Roman" panose="02020603050405020304" pitchFamily="18" charset="0"/>
              </a:rPr>
              <a:t>for</a:t>
            </a:r>
            <a:r>
              <a:rPr lang="es-CO" dirty="0">
                <a:latin typeface="Arial" panose="020B0604020202020204" pitchFamily="34" charset="0"/>
                <a:ea typeface="Calibri" panose="020F0502020204030204" pitchFamily="34" charset="0"/>
                <a:cs typeface="Times New Roman" panose="02020603050405020304" pitchFamily="18" charset="0"/>
              </a:rPr>
              <a:t> a </a:t>
            </a:r>
            <a:r>
              <a:rPr lang="es-CO" dirty="0" err="1">
                <a:latin typeface="Arial" panose="020B0604020202020204" pitchFamily="34" charset="0"/>
                <a:ea typeface="Calibri" panose="020F0502020204030204" pitchFamily="34" charset="0"/>
                <a:cs typeface="Times New Roman" panose="02020603050405020304" pitchFamily="18" charset="0"/>
              </a:rPr>
              <a:t>statement</a:t>
            </a:r>
            <a:r>
              <a:rPr lang="es-CO" dirty="0">
                <a:latin typeface="Arial" panose="020B0604020202020204" pitchFamily="34" charset="0"/>
                <a:ea typeface="Calibri" panose="020F0502020204030204" pitchFamily="34" charset="0"/>
                <a:cs typeface="Times New Roman" panose="02020603050405020304" pitchFamily="18" charset="0"/>
              </a:rPr>
              <a:t> </a:t>
            </a:r>
            <a:r>
              <a:rPr lang="es-CO" dirty="0" err="1">
                <a:latin typeface="Arial" panose="020B0604020202020204" pitchFamily="34" charset="0"/>
                <a:ea typeface="Calibri" panose="020F0502020204030204" pitchFamily="34" charset="0"/>
                <a:cs typeface="Times New Roman" panose="02020603050405020304" pitchFamily="18" charset="0"/>
              </a:rPr>
              <a:t>that</a:t>
            </a:r>
            <a:r>
              <a:rPr lang="es-CO" dirty="0">
                <a:latin typeface="Arial" panose="020B0604020202020204" pitchFamily="34" charset="0"/>
                <a:ea typeface="Calibri" panose="020F0502020204030204" pitchFamily="34" charset="0"/>
                <a:cs typeface="Times New Roman" panose="02020603050405020304" pitchFamily="18" charset="0"/>
              </a:rPr>
              <a:t> </a:t>
            </a:r>
            <a:r>
              <a:rPr lang="es-CO" dirty="0" err="1">
                <a:latin typeface="Arial" panose="020B0604020202020204" pitchFamily="34" charset="0"/>
                <a:ea typeface="Calibri" panose="020F0502020204030204" pitchFamily="34" charset="0"/>
                <a:cs typeface="Times New Roman" panose="02020603050405020304" pitchFamily="18" charset="0"/>
              </a:rPr>
              <a:t>the</a:t>
            </a:r>
            <a:r>
              <a:rPr lang="es-CO" dirty="0">
                <a:latin typeface="Arial" panose="020B0604020202020204" pitchFamily="34" charset="0"/>
                <a:ea typeface="Calibri" panose="020F0502020204030204" pitchFamily="34" charset="0"/>
                <a:cs typeface="Times New Roman" panose="02020603050405020304" pitchFamily="18" charset="0"/>
              </a:rPr>
              <a:t> tv has a digital </a:t>
            </a:r>
            <a:r>
              <a:rPr lang="es-CO" dirty="0" err="1">
                <a:latin typeface="Arial" panose="020B0604020202020204" pitchFamily="34" charset="0"/>
                <a:ea typeface="Calibri" panose="020F0502020204030204" pitchFamily="34" charset="0"/>
                <a:cs typeface="Times New Roman" panose="02020603050405020304" pitchFamily="18" charset="0"/>
              </a:rPr>
              <a:t>tuner</a:t>
            </a:r>
            <a:r>
              <a:rPr lang="es-CO" dirty="0">
                <a:latin typeface="Arial" panose="020B0604020202020204" pitchFamily="34" charset="0"/>
                <a:ea typeface="Calibri" panose="020F0502020204030204" pitchFamily="34" charset="0"/>
                <a:cs typeface="Times New Roman" panose="02020603050405020304" pitchFamily="18" charset="0"/>
              </a:rPr>
              <a:t>.</a:t>
            </a:r>
            <a:endParaRPr lang="es-CO" sz="2000" dirty="0">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7000"/>
              </a:lnSpc>
              <a:spcAft>
                <a:spcPts val="800"/>
              </a:spcAft>
              <a:buNone/>
            </a:pPr>
            <a:r>
              <a:rPr lang="es-CO" dirty="0" err="1">
                <a:latin typeface="Arial" panose="020B0604020202020204" pitchFamily="34" charset="0"/>
                <a:ea typeface="Calibri" panose="020F0502020204030204" pitchFamily="34" charset="0"/>
                <a:cs typeface="Times New Roman" panose="02020603050405020304" pitchFamily="18" charset="0"/>
              </a:rPr>
              <a:t>this</a:t>
            </a:r>
            <a:r>
              <a:rPr lang="es-CO" dirty="0">
                <a:latin typeface="Arial" panose="020B0604020202020204" pitchFamily="34" charset="0"/>
                <a:ea typeface="Calibri" panose="020F0502020204030204" pitchFamily="34" charset="0"/>
                <a:cs typeface="Times New Roman" panose="02020603050405020304" pitchFamily="18" charset="0"/>
              </a:rPr>
              <a:t> </a:t>
            </a:r>
            <a:r>
              <a:rPr lang="es-CO" dirty="0" err="1">
                <a:latin typeface="Arial" panose="020B0604020202020204" pitchFamily="34" charset="0"/>
                <a:ea typeface="Calibri" panose="020F0502020204030204" pitchFamily="34" charset="0"/>
                <a:cs typeface="Times New Roman" panose="02020603050405020304" pitchFamily="18" charset="0"/>
              </a:rPr>
              <a:t>operating</a:t>
            </a:r>
            <a:r>
              <a:rPr lang="es-CO" dirty="0">
                <a:latin typeface="Arial" panose="020B0604020202020204" pitchFamily="34" charset="0"/>
                <a:ea typeface="Calibri" panose="020F0502020204030204" pitchFamily="34" charset="0"/>
                <a:cs typeface="Times New Roman" panose="02020603050405020304" pitchFamily="18" charset="0"/>
              </a:rPr>
              <a:t> manual </a:t>
            </a:r>
            <a:r>
              <a:rPr lang="es-CO" dirty="0" err="1">
                <a:latin typeface="Arial" panose="020B0604020202020204" pitchFamily="34" charset="0"/>
                <a:ea typeface="Calibri" panose="020F0502020204030204" pitchFamily="34" charset="0"/>
                <a:cs typeface="Times New Roman" panose="02020603050405020304" pitchFamily="18" charset="0"/>
              </a:rPr>
              <a:t>is</a:t>
            </a:r>
            <a:r>
              <a:rPr lang="es-CO" dirty="0">
                <a:latin typeface="Arial" panose="020B0604020202020204" pitchFamily="34" charset="0"/>
                <a:ea typeface="Calibri" panose="020F0502020204030204" pitchFamily="34" charset="0"/>
                <a:cs typeface="Times New Roman" panose="02020603050405020304" pitchFamily="18" charset="0"/>
              </a:rPr>
              <a:t> </a:t>
            </a:r>
            <a:r>
              <a:rPr lang="es-CO" dirty="0" err="1">
                <a:latin typeface="Arial" panose="020B0604020202020204" pitchFamily="34" charset="0"/>
                <a:ea typeface="Calibri" panose="020F0502020204030204" pitchFamily="34" charset="0"/>
                <a:cs typeface="Times New Roman" panose="02020603050405020304" pitchFamily="18" charset="0"/>
              </a:rPr>
              <a:t>part</a:t>
            </a:r>
            <a:r>
              <a:rPr lang="es-CO" dirty="0">
                <a:latin typeface="Arial" panose="020B0604020202020204" pitchFamily="34" charset="0"/>
                <a:ea typeface="Calibri" panose="020F0502020204030204" pitchFamily="34" charset="0"/>
                <a:cs typeface="Times New Roman" panose="02020603050405020304" pitchFamily="18" charset="0"/>
              </a:rPr>
              <a:t> of </a:t>
            </a:r>
            <a:r>
              <a:rPr lang="es-CO" dirty="0" err="1">
                <a:latin typeface="Arial" panose="020B0604020202020204" pitchFamily="34" charset="0"/>
                <a:ea typeface="Calibri" panose="020F0502020204030204" pitchFamily="34" charset="0"/>
                <a:cs typeface="Times New Roman" panose="02020603050405020304" pitchFamily="18" charset="0"/>
              </a:rPr>
              <a:t>the</a:t>
            </a:r>
            <a:r>
              <a:rPr lang="es-CO" dirty="0">
                <a:latin typeface="Arial" panose="020B0604020202020204" pitchFamily="34" charset="0"/>
                <a:ea typeface="Calibri" panose="020F0502020204030204" pitchFamily="34" charset="0"/>
                <a:cs typeface="Times New Roman" panose="02020603050405020304" pitchFamily="18" charset="0"/>
              </a:rPr>
              <a:t> </a:t>
            </a:r>
            <a:r>
              <a:rPr lang="es-CO" dirty="0" err="1">
                <a:latin typeface="Arial" panose="020B0604020202020204" pitchFamily="34" charset="0"/>
                <a:ea typeface="Calibri" panose="020F0502020204030204" pitchFamily="34" charset="0"/>
                <a:cs typeface="Times New Roman" panose="02020603050405020304" pitchFamily="18" charset="0"/>
              </a:rPr>
              <a:t>unbalance</a:t>
            </a:r>
            <a:r>
              <a:rPr lang="es-CO" dirty="0">
                <a:latin typeface="Arial" panose="020B0604020202020204" pitchFamily="34" charset="0"/>
                <a:ea typeface="Calibri" panose="020F0502020204030204" pitchFamily="34" charset="0"/>
                <a:cs typeface="Times New Roman" panose="02020603050405020304" pitchFamily="18" charset="0"/>
              </a:rPr>
              <a:t> motor and </a:t>
            </a:r>
            <a:r>
              <a:rPr lang="es-CO" dirty="0" err="1">
                <a:latin typeface="Arial" panose="020B0604020202020204" pitchFamily="34" charset="0"/>
                <a:ea typeface="Calibri" panose="020F0502020204030204" pitchFamily="34" charset="0"/>
                <a:cs typeface="Times New Roman" panose="02020603050405020304" pitchFamily="18" charset="0"/>
              </a:rPr>
              <a:t>must</a:t>
            </a:r>
            <a:r>
              <a:rPr lang="es-CO" dirty="0">
                <a:latin typeface="Arial" panose="020B0604020202020204" pitchFamily="34" charset="0"/>
                <a:ea typeface="Calibri" panose="020F0502020204030204" pitchFamily="34" charset="0"/>
                <a:cs typeface="Times New Roman" panose="02020603050405020304" pitchFamily="18" charset="0"/>
              </a:rPr>
              <a:t> be </a:t>
            </a:r>
            <a:r>
              <a:rPr lang="es-CO" dirty="0" err="1">
                <a:latin typeface="Arial" panose="020B0604020202020204" pitchFamily="34" charset="0"/>
                <a:ea typeface="Calibri" panose="020F0502020204030204" pitchFamily="34" charset="0"/>
                <a:cs typeface="Times New Roman" panose="02020603050405020304" pitchFamily="18" charset="0"/>
              </a:rPr>
              <a:t>available</a:t>
            </a:r>
            <a:r>
              <a:rPr lang="es-CO" dirty="0">
                <a:latin typeface="Arial" panose="020B0604020202020204" pitchFamily="34" charset="0"/>
                <a:ea typeface="Calibri" panose="020F0502020204030204" pitchFamily="34" charset="0"/>
                <a:cs typeface="Times New Roman" panose="02020603050405020304" pitchFamily="18" charset="0"/>
              </a:rPr>
              <a:t> to </a:t>
            </a:r>
            <a:r>
              <a:rPr lang="es-CO" dirty="0" err="1">
                <a:latin typeface="Arial" panose="020B0604020202020204" pitchFamily="34" charset="0"/>
                <a:ea typeface="Calibri" panose="020F0502020204030204" pitchFamily="34" charset="0"/>
                <a:cs typeface="Times New Roman" panose="02020603050405020304" pitchFamily="18" charset="0"/>
              </a:rPr>
              <a:t>qualified</a:t>
            </a:r>
            <a:r>
              <a:rPr lang="es-CO" dirty="0">
                <a:latin typeface="Arial" panose="020B0604020202020204" pitchFamily="34" charset="0"/>
                <a:ea typeface="Calibri" panose="020F0502020204030204" pitchFamily="34" charset="0"/>
                <a:cs typeface="Times New Roman" panose="02020603050405020304" pitchFamily="18" charset="0"/>
              </a:rPr>
              <a:t>  </a:t>
            </a:r>
            <a:r>
              <a:rPr lang="es-CO" dirty="0" err="1">
                <a:latin typeface="Arial" panose="020B0604020202020204" pitchFamily="34" charset="0"/>
                <a:ea typeface="Calibri" panose="020F0502020204030204" pitchFamily="34" charset="0"/>
                <a:cs typeface="Times New Roman" panose="02020603050405020304" pitchFamily="18" charset="0"/>
              </a:rPr>
              <a:t>personnel</a:t>
            </a:r>
            <a:r>
              <a:rPr lang="es-CO" dirty="0">
                <a:latin typeface="Arial" panose="020B0604020202020204" pitchFamily="34" charset="0"/>
                <a:ea typeface="Calibri" panose="020F0502020204030204" pitchFamily="34" charset="0"/>
                <a:cs typeface="Times New Roman" panose="02020603050405020304" pitchFamily="18" charset="0"/>
              </a:rPr>
              <a:t> at </a:t>
            </a:r>
            <a:r>
              <a:rPr lang="es-CO" dirty="0" err="1">
                <a:latin typeface="Arial" panose="020B0604020202020204" pitchFamily="34" charset="0"/>
                <a:ea typeface="Calibri" panose="020F0502020204030204" pitchFamily="34" charset="0"/>
                <a:cs typeface="Times New Roman" panose="02020603050405020304" pitchFamily="18" charset="0"/>
              </a:rPr>
              <a:t>any</a:t>
            </a:r>
            <a:r>
              <a:rPr lang="es-CO" dirty="0">
                <a:latin typeface="Arial" panose="020B0604020202020204" pitchFamily="34" charset="0"/>
                <a:ea typeface="Calibri" panose="020F0502020204030204" pitchFamily="34" charset="0"/>
                <a:cs typeface="Times New Roman" panose="02020603050405020304" pitchFamily="18" charset="0"/>
              </a:rPr>
              <a:t> time. </a:t>
            </a:r>
            <a:r>
              <a:rPr lang="es-CO" dirty="0" err="1">
                <a:latin typeface="Arial" panose="020B0604020202020204" pitchFamily="34" charset="0"/>
                <a:ea typeface="Calibri" panose="020F0502020204030204" pitchFamily="34" charset="0"/>
                <a:cs typeface="Times New Roman" panose="02020603050405020304" pitchFamily="18" charset="0"/>
              </a:rPr>
              <a:t>the</a:t>
            </a:r>
            <a:r>
              <a:rPr lang="es-CO" dirty="0">
                <a:latin typeface="Arial" panose="020B0604020202020204" pitchFamily="34" charset="0"/>
                <a:ea typeface="Calibri" panose="020F0502020204030204" pitchFamily="34" charset="0"/>
                <a:cs typeface="Times New Roman" panose="02020603050405020304" pitchFamily="18" charset="0"/>
              </a:rPr>
              <a:t> </a:t>
            </a:r>
            <a:r>
              <a:rPr lang="es-CO" dirty="0" err="1" smtClean="0">
                <a:latin typeface="Arial" panose="020B0604020202020204" pitchFamily="34" charset="0"/>
                <a:ea typeface="Calibri" panose="020F0502020204030204" pitchFamily="34" charset="0"/>
                <a:cs typeface="Times New Roman" panose="02020603050405020304" pitchFamily="18" charset="0"/>
              </a:rPr>
              <a:t>producersguarantee</a:t>
            </a:r>
            <a:r>
              <a:rPr lang="es-CO" dirty="0" smtClean="0">
                <a:latin typeface="Arial" panose="020B0604020202020204" pitchFamily="34" charset="0"/>
                <a:ea typeface="Calibri" panose="020F0502020204030204" pitchFamily="34" charset="0"/>
                <a:cs typeface="Times New Roman" panose="02020603050405020304" pitchFamily="18" charset="0"/>
              </a:rPr>
              <a:t> </a:t>
            </a:r>
            <a:r>
              <a:rPr lang="es-CO" dirty="0" err="1">
                <a:latin typeface="Arial" panose="020B0604020202020204" pitchFamily="34" charset="0"/>
                <a:ea typeface="Calibri" panose="020F0502020204030204" pitchFamily="34" charset="0"/>
                <a:cs typeface="Times New Roman" panose="02020603050405020304" pitchFamily="18" charset="0"/>
              </a:rPr>
              <a:t>depends</a:t>
            </a:r>
            <a:r>
              <a:rPr lang="es-CO" dirty="0">
                <a:latin typeface="Arial" panose="020B0604020202020204" pitchFamily="34" charset="0"/>
                <a:ea typeface="Calibri" panose="020F0502020204030204" pitchFamily="34" charset="0"/>
                <a:cs typeface="Times New Roman" panose="02020603050405020304" pitchFamily="18" charset="0"/>
              </a:rPr>
              <a:t>  </a:t>
            </a:r>
            <a:r>
              <a:rPr lang="es-CO" dirty="0" err="1">
                <a:latin typeface="Arial" panose="020B0604020202020204" pitchFamily="34" charset="0"/>
                <a:ea typeface="Calibri" panose="020F0502020204030204" pitchFamily="34" charset="0"/>
                <a:cs typeface="Times New Roman" panose="02020603050405020304" pitchFamily="18" charset="0"/>
              </a:rPr>
              <a:t>on</a:t>
            </a:r>
            <a:r>
              <a:rPr lang="es-CO" dirty="0">
                <a:latin typeface="Arial" panose="020B0604020202020204" pitchFamily="34" charset="0"/>
                <a:ea typeface="Calibri" panose="020F0502020204030204" pitchFamily="34" charset="0"/>
                <a:cs typeface="Times New Roman" panose="02020603050405020304" pitchFamily="18" charset="0"/>
              </a:rPr>
              <a:t> </a:t>
            </a:r>
            <a:r>
              <a:rPr lang="es-CO" dirty="0" err="1">
                <a:latin typeface="Arial" panose="020B0604020202020204" pitchFamily="34" charset="0"/>
                <a:ea typeface="Calibri" panose="020F0502020204030204" pitchFamily="34" charset="0"/>
                <a:cs typeface="Times New Roman" panose="02020603050405020304" pitchFamily="18" charset="0"/>
              </a:rPr>
              <a:t>consideration</a:t>
            </a:r>
            <a:r>
              <a:rPr lang="es-CO" dirty="0">
                <a:latin typeface="Arial" panose="020B0604020202020204" pitchFamily="34" charset="0"/>
                <a:ea typeface="Calibri" panose="020F0502020204030204" pitchFamily="34" charset="0"/>
                <a:cs typeface="Times New Roman" panose="02020603050405020304" pitchFamily="18" charset="0"/>
              </a:rPr>
              <a:t>  of  </a:t>
            </a:r>
            <a:r>
              <a:rPr lang="es-CO" dirty="0" err="1">
                <a:latin typeface="Arial" panose="020B0604020202020204" pitchFamily="34" charset="0"/>
                <a:ea typeface="Calibri" panose="020F0502020204030204" pitchFamily="34" charset="0"/>
                <a:cs typeface="Times New Roman" panose="02020603050405020304" pitchFamily="18" charset="0"/>
              </a:rPr>
              <a:t>these</a:t>
            </a:r>
            <a:r>
              <a:rPr lang="es-CO" dirty="0">
                <a:latin typeface="Arial" panose="020B0604020202020204" pitchFamily="34" charset="0"/>
                <a:ea typeface="Calibri" panose="020F0502020204030204" pitchFamily="34" charset="0"/>
                <a:cs typeface="Times New Roman" panose="02020603050405020304" pitchFamily="18" charset="0"/>
              </a:rPr>
              <a:t> </a:t>
            </a:r>
            <a:r>
              <a:rPr lang="es-CO" dirty="0" err="1">
                <a:latin typeface="Arial" panose="020B0604020202020204" pitchFamily="34" charset="0"/>
                <a:ea typeface="Calibri" panose="020F0502020204030204" pitchFamily="34" charset="0"/>
                <a:cs typeface="Times New Roman" panose="02020603050405020304" pitchFamily="18" charset="0"/>
              </a:rPr>
              <a:t>regulations</a:t>
            </a:r>
            <a:r>
              <a:rPr lang="es-CO" dirty="0">
                <a:latin typeface="Arial" panose="020B0604020202020204" pitchFamily="34" charset="0"/>
                <a:ea typeface="Calibri" panose="020F0502020204030204" pitchFamily="34" charset="0"/>
                <a:cs typeface="Times New Roman" panose="02020603050405020304" pitchFamily="18" charset="0"/>
              </a:rPr>
              <a:t> </a:t>
            </a:r>
            <a:r>
              <a:rPr lang="es-CO" dirty="0" err="1">
                <a:latin typeface="Arial" panose="020B0604020202020204" pitchFamily="34" charset="0"/>
                <a:ea typeface="Calibri" panose="020F0502020204030204" pitchFamily="34" charset="0"/>
                <a:cs typeface="Times New Roman" panose="02020603050405020304" pitchFamily="18" charset="0"/>
              </a:rPr>
              <a:t>an</a:t>
            </a:r>
            <a:r>
              <a:rPr lang="es-CO" dirty="0">
                <a:latin typeface="Arial" panose="020B0604020202020204" pitchFamily="34" charset="0"/>
                <a:ea typeface="Calibri" panose="020F0502020204030204" pitchFamily="34" charset="0"/>
                <a:cs typeface="Times New Roman" panose="02020603050405020304" pitchFamily="18" charset="0"/>
              </a:rPr>
              <a:t> </a:t>
            </a:r>
            <a:r>
              <a:rPr lang="es-CO" dirty="0" err="1">
                <a:latin typeface="Arial" panose="020B0604020202020204" pitchFamily="34" charset="0"/>
                <a:ea typeface="Calibri" panose="020F0502020204030204" pitchFamily="34" charset="0"/>
                <a:cs typeface="Times New Roman" panose="02020603050405020304" pitchFamily="18" charset="0"/>
              </a:rPr>
              <a:t>all</a:t>
            </a:r>
            <a:r>
              <a:rPr lang="es-CO" dirty="0">
                <a:latin typeface="Arial" panose="020B0604020202020204" pitchFamily="34" charset="0"/>
                <a:ea typeface="Calibri" panose="020F0502020204030204" pitchFamily="34" charset="0"/>
                <a:cs typeface="Times New Roman" panose="02020603050405020304" pitchFamily="18" charset="0"/>
              </a:rPr>
              <a:t> of </a:t>
            </a:r>
            <a:r>
              <a:rPr lang="es-CO" dirty="0" err="1">
                <a:latin typeface="Arial" panose="020B0604020202020204" pitchFamily="34" charset="0"/>
                <a:ea typeface="Calibri" panose="020F0502020204030204" pitchFamily="34" charset="0"/>
                <a:cs typeface="Times New Roman" panose="02020603050405020304" pitchFamily="18" charset="0"/>
              </a:rPr>
              <a:t>this</a:t>
            </a:r>
            <a:r>
              <a:rPr lang="es-CO" dirty="0">
                <a:latin typeface="Arial" panose="020B0604020202020204" pitchFamily="34" charset="0"/>
                <a:ea typeface="Calibri" panose="020F0502020204030204" pitchFamily="34" charset="0"/>
                <a:cs typeface="Times New Roman" panose="02020603050405020304" pitchFamily="18" charset="0"/>
              </a:rPr>
              <a:t> manual.</a:t>
            </a:r>
            <a:endParaRPr lang="es-CO" sz="20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s-CO" dirty="0"/>
          </a:p>
        </p:txBody>
      </p:sp>
      <p:sp>
        <p:nvSpPr>
          <p:cNvPr id="5" name="Rectángulo 4"/>
          <p:cNvSpPr/>
          <p:nvPr/>
        </p:nvSpPr>
        <p:spPr>
          <a:xfrm>
            <a:off x="4837042" y="150804"/>
            <a:ext cx="2411897" cy="672428"/>
          </a:xfrm>
          <a:prstGeom prst="rect">
            <a:avLst/>
          </a:prstGeom>
        </p:spPr>
        <p:txBody>
          <a:bodyPr wrap="square">
            <a:spAutoFit/>
          </a:bodyPr>
          <a:lstStyle/>
          <a:p>
            <a:pPr>
              <a:lnSpc>
                <a:spcPct val="107000"/>
              </a:lnSpc>
              <a:spcAft>
                <a:spcPts val="800"/>
              </a:spcAft>
            </a:pPr>
            <a:r>
              <a:rPr lang="es-CO" sz="1100" dirty="0">
                <a:latin typeface="Arial" panose="020B0604020202020204" pitchFamily="34" charset="0"/>
                <a:ea typeface="Calibri" panose="020F0502020204030204" pitchFamily="34" charset="0"/>
                <a:cs typeface="Times New Roman" panose="02020603050405020304" pitchFamily="18" charset="0"/>
              </a:rPr>
              <a:t> </a:t>
            </a:r>
            <a:endParaRPr lang="es-CO" sz="1100" dirty="0">
              <a:latin typeface="Calibri" panose="020F0502020204030204" pitchFamily="34" charset="0"/>
              <a:ea typeface="Calibri" panose="020F0502020204030204" pitchFamily="34" charset="0"/>
              <a:cs typeface="Times New Roman" panose="02020603050405020304" pitchFamily="18" charset="0"/>
            </a:endParaRPr>
          </a:p>
          <a:p>
            <a:pPr lvl="0" algn="ctr">
              <a:lnSpc>
                <a:spcPct val="107000"/>
              </a:lnSpc>
              <a:spcAft>
                <a:spcPts val="800"/>
              </a:spcAft>
            </a:pPr>
            <a:r>
              <a:rPr lang="es-CO" b="1" dirty="0">
                <a:latin typeface="Arial" panose="020B0604020202020204" pitchFamily="34" charset="0"/>
                <a:ea typeface="Calibri" panose="020F0502020204030204" pitchFamily="34" charset="0"/>
                <a:cs typeface="Times New Roman" panose="02020603050405020304" pitchFamily="18" charset="0"/>
              </a:rPr>
              <a:t>MANUAL TV</a:t>
            </a:r>
            <a:endParaRPr lang="es-CO" sz="1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4026415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141412" y="331304"/>
            <a:ext cx="9905999" cy="6069496"/>
          </a:xfrm>
        </p:spPr>
        <p:txBody>
          <a:bodyPr>
            <a:normAutofit fontScale="70000" lnSpcReduction="20000"/>
          </a:bodyPr>
          <a:lstStyle/>
          <a:p>
            <a:pPr marL="0" indent="0">
              <a:buNone/>
            </a:pPr>
            <a:r>
              <a:rPr lang="es-CO" dirty="0" err="1"/>
              <a:t>make</a:t>
            </a:r>
            <a:r>
              <a:rPr lang="es-CO" dirty="0"/>
              <a:t> </a:t>
            </a:r>
            <a:r>
              <a:rPr lang="es-CO" dirty="0" err="1"/>
              <a:t>sure</a:t>
            </a:r>
            <a:r>
              <a:rPr lang="es-CO" dirty="0"/>
              <a:t> </a:t>
            </a:r>
            <a:r>
              <a:rPr lang="es-CO" dirty="0" err="1"/>
              <a:t>your</a:t>
            </a:r>
            <a:r>
              <a:rPr lang="es-CO" dirty="0"/>
              <a:t> tv </a:t>
            </a:r>
            <a:r>
              <a:rPr lang="es-CO" dirty="0" err="1"/>
              <a:t>is</a:t>
            </a:r>
            <a:r>
              <a:rPr lang="es-CO" dirty="0"/>
              <a:t> set to </a:t>
            </a:r>
            <a:r>
              <a:rPr lang="es-CO" dirty="0" err="1"/>
              <a:t>this</a:t>
            </a:r>
            <a:r>
              <a:rPr lang="es-CO" dirty="0"/>
              <a:t> receiver as </a:t>
            </a:r>
            <a:r>
              <a:rPr lang="es-CO" dirty="0" err="1"/>
              <a:t>you</a:t>
            </a:r>
            <a:r>
              <a:rPr lang="es-CO" dirty="0"/>
              <a:t>  </a:t>
            </a:r>
            <a:r>
              <a:rPr lang="es-CO" dirty="0" err="1"/>
              <a:t>will</a:t>
            </a:r>
            <a:r>
              <a:rPr lang="es-CO" dirty="0"/>
              <a:t> use  </a:t>
            </a:r>
            <a:r>
              <a:rPr lang="es-CO" dirty="0" err="1"/>
              <a:t>the</a:t>
            </a:r>
            <a:r>
              <a:rPr lang="es-CO" dirty="0"/>
              <a:t>  </a:t>
            </a:r>
            <a:r>
              <a:rPr lang="es-CO" dirty="0" err="1"/>
              <a:t>on-screen</a:t>
            </a:r>
            <a:r>
              <a:rPr lang="es-CO" dirty="0"/>
              <a:t>  </a:t>
            </a:r>
            <a:r>
              <a:rPr lang="es-CO" dirty="0" err="1"/>
              <a:t>displays</a:t>
            </a:r>
            <a:r>
              <a:rPr lang="es-CO" dirty="0"/>
              <a:t>    </a:t>
            </a:r>
            <a:r>
              <a:rPr lang="es-CO" dirty="0" err="1"/>
              <a:t>on</a:t>
            </a:r>
            <a:r>
              <a:rPr lang="es-CO" dirty="0"/>
              <a:t> </a:t>
            </a:r>
            <a:r>
              <a:rPr lang="es-CO" dirty="0" err="1"/>
              <a:t>your</a:t>
            </a:r>
            <a:r>
              <a:rPr lang="es-CO" dirty="0"/>
              <a:t> tv to  </a:t>
            </a:r>
            <a:r>
              <a:rPr lang="es-CO" dirty="0" err="1"/>
              <a:t>follow</a:t>
            </a:r>
            <a:r>
              <a:rPr lang="es-CO" dirty="0"/>
              <a:t>    </a:t>
            </a:r>
            <a:r>
              <a:rPr lang="es-CO" dirty="0" err="1"/>
              <a:t>these</a:t>
            </a:r>
            <a:r>
              <a:rPr lang="es-CO" dirty="0"/>
              <a:t> </a:t>
            </a:r>
            <a:r>
              <a:rPr lang="es-CO" dirty="0" err="1"/>
              <a:t>instructions</a:t>
            </a:r>
            <a:endParaRPr lang="es-CO" dirty="0"/>
          </a:p>
          <a:p>
            <a:pPr marL="0" indent="0">
              <a:buNone/>
            </a:pPr>
            <a:r>
              <a:rPr lang="es-CO" dirty="0"/>
              <a:t> </a:t>
            </a:r>
          </a:p>
          <a:p>
            <a:pPr marL="0" indent="0">
              <a:buNone/>
            </a:pPr>
            <a:r>
              <a:rPr lang="es-CO" dirty="0" err="1"/>
              <a:t>please</a:t>
            </a:r>
            <a:r>
              <a:rPr lang="es-CO" dirty="0"/>
              <a:t> </a:t>
            </a:r>
            <a:r>
              <a:rPr lang="es-CO" dirty="0" err="1"/>
              <a:t>read</a:t>
            </a:r>
            <a:r>
              <a:rPr lang="es-CO" dirty="0"/>
              <a:t> </a:t>
            </a:r>
            <a:r>
              <a:rPr lang="es-CO" dirty="0" err="1"/>
              <a:t>the</a:t>
            </a:r>
            <a:r>
              <a:rPr lang="es-CO" dirty="0"/>
              <a:t> tv monitor manual  and </a:t>
            </a:r>
            <a:r>
              <a:rPr lang="es-CO" dirty="0" err="1"/>
              <a:t>change</a:t>
            </a:r>
            <a:r>
              <a:rPr lang="es-CO" dirty="0"/>
              <a:t>  </a:t>
            </a:r>
            <a:r>
              <a:rPr lang="es-CO" dirty="0" err="1"/>
              <a:t>the</a:t>
            </a:r>
            <a:r>
              <a:rPr lang="es-CO" dirty="0"/>
              <a:t> </a:t>
            </a:r>
            <a:r>
              <a:rPr lang="es-CO" dirty="0" err="1"/>
              <a:t>setings</a:t>
            </a:r>
            <a:r>
              <a:rPr lang="es-CO" dirty="0"/>
              <a:t> </a:t>
            </a:r>
            <a:r>
              <a:rPr lang="es-CO" dirty="0" err="1"/>
              <a:t>accordingly</a:t>
            </a:r>
            <a:r>
              <a:rPr lang="es-CO" dirty="0"/>
              <a:t>	 </a:t>
            </a:r>
            <a:r>
              <a:rPr lang="es-CO" dirty="0" err="1"/>
              <a:t>each</a:t>
            </a:r>
            <a:r>
              <a:rPr lang="es-CO" dirty="0"/>
              <a:t> tv </a:t>
            </a:r>
            <a:r>
              <a:rPr lang="es-CO" dirty="0" err="1"/>
              <a:t>converter</a:t>
            </a:r>
            <a:r>
              <a:rPr lang="es-CO" dirty="0"/>
              <a:t> box </a:t>
            </a:r>
            <a:r>
              <a:rPr lang="es-CO" dirty="0" err="1"/>
              <a:t>will</a:t>
            </a:r>
            <a:r>
              <a:rPr lang="es-CO" dirty="0"/>
              <a:t> come </a:t>
            </a:r>
            <a:r>
              <a:rPr lang="es-CO" dirty="0" err="1"/>
              <a:t>with</a:t>
            </a:r>
            <a:r>
              <a:rPr lang="es-CO" dirty="0"/>
              <a:t> </a:t>
            </a:r>
            <a:r>
              <a:rPr lang="es-CO" dirty="0" err="1"/>
              <a:t>instalation</a:t>
            </a:r>
            <a:r>
              <a:rPr lang="es-CO" dirty="0"/>
              <a:t> </a:t>
            </a:r>
            <a:r>
              <a:rPr lang="es-CO" dirty="0" err="1"/>
              <a:t>instructions</a:t>
            </a:r>
            <a:r>
              <a:rPr lang="es-CO" dirty="0"/>
              <a:t> </a:t>
            </a:r>
            <a:r>
              <a:rPr lang="es-CO" dirty="0" err="1"/>
              <a:t>from</a:t>
            </a:r>
            <a:r>
              <a:rPr lang="es-CO" dirty="0"/>
              <a:t> </a:t>
            </a:r>
            <a:r>
              <a:rPr lang="es-CO" dirty="0" err="1"/>
              <a:t>the</a:t>
            </a:r>
            <a:r>
              <a:rPr lang="es-CO" dirty="0"/>
              <a:t> </a:t>
            </a:r>
            <a:r>
              <a:rPr lang="es-CO" dirty="0" err="1"/>
              <a:t>manufacturer</a:t>
            </a:r>
            <a:r>
              <a:rPr lang="es-CO" dirty="0"/>
              <a:t>  </a:t>
            </a:r>
            <a:r>
              <a:rPr lang="es-CO" dirty="0" err="1"/>
              <a:t>myth</a:t>
            </a:r>
            <a:r>
              <a:rPr lang="es-CO" dirty="0"/>
              <a:t>: </a:t>
            </a:r>
            <a:r>
              <a:rPr lang="es-CO" dirty="0" err="1"/>
              <a:t>stting</a:t>
            </a:r>
            <a:r>
              <a:rPr lang="es-CO" dirty="0"/>
              <a:t> </a:t>
            </a:r>
            <a:r>
              <a:rPr lang="es-CO" dirty="0" err="1"/>
              <a:t>too</a:t>
            </a:r>
            <a:r>
              <a:rPr lang="es-CO" dirty="0"/>
              <a:t> </a:t>
            </a:r>
            <a:r>
              <a:rPr lang="es-CO" dirty="0" err="1"/>
              <a:t>close</a:t>
            </a:r>
            <a:r>
              <a:rPr lang="es-CO" dirty="0"/>
              <a:t> to </a:t>
            </a:r>
            <a:r>
              <a:rPr lang="es-CO" dirty="0" err="1"/>
              <a:t>the</a:t>
            </a:r>
            <a:r>
              <a:rPr lang="es-CO" dirty="0"/>
              <a:t> tv </a:t>
            </a:r>
            <a:r>
              <a:rPr lang="es-CO" dirty="0" err="1"/>
              <a:t>is</a:t>
            </a:r>
            <a:r>
              <a:rPr lang="es-CO" dirty="0"/>
              <a:t> </a:t>
            </a:r>
            <a:r>
              <a:rPr lang="es-CO" dirty="0" err="1"/>
              <a:t>bad</a:t>
            </a:r>
            <a:r>
              <a:rPr lang="es-CO" dirty="0"/>
              <a:t> </a:t>
            </a:r>
            <a:r>
              <a:rPr lang="es-CO" dirty="0" err="1"/>
              <a:t>for</a:t>
            </a:r>
            <a:r>
              <a:rPr lang="es-CO" dirty="0"/>
              <a:t> </a:t>
            </a:r>
            <a:r>
              <a:rPr lang="es-CO" dirty="0" err="1"/>
              <a:t>the</a:t>
            </a:r>
            <a:r>
              <a:rPr lang="es-CO" dirty="0"/>
              <a:t>  </a:t>
            </a:r>
            <a:r>
              <a:rPr lang="es-CO" dirty="0" err="1"/>
              <a:t>eyes</a:t>
            </a:r>
            <a:r>
              <a:rPr lang="es-CO" dirty="0"/>
              <a:t>. a </a:t>
            </a:r>
            <a:r>
              <a:rPr lang="es-CO" dirty="0" err="1"/>
              <a:t>smali</a:t>
            </a:r>
            <a:r>
              <a:rPr lang="es-CO" dirty="0"/>
              <a:t> interface module </a:t>
            </a:r>
            <a:r>
              <a:rPr lang="es-CO" dirty="0" err="1"/>
              <a:t>houses</a:t>
            </a:r>
            <a:r>
              <a:rPr lang="es-CO" dirty="0"/>
              <a:t> </a:t>
            </a:r>
            <a:r>
              <a:rPr lang="es-CO" dirty="0" err="1"/>
              <a:t>your</a:t>
            </a:r>
            <a:r>
              <a:rPr lang="es-CO" dirty="0"/>
              <a:t>  audio </a:t>
            </a:r>
            <a:r>
              <a:rPr lang="es-CO" dirty="0" err="1"/>
              <a:t>lnput</a:t>
            </a:r>
            <a:r>
              <a:rPr lang="es-CO" dirty="0"/>
              <a:t> </a:t>
            </a:r>
            <a:r>
              <a:rPr lang="es-CO" dirty="0" err="1"/>
              <a:t>from</a:t>
            </a:r>
            <a:r>
              <a:rPr lang="es-CO" dirty="0"/>
              <a:t> </a:t>
            </a:r>
            <a:r>
              <a:rPr lang="es-CO" dirty="0" err="1"/>
              <a:t>the</a:t>
            </a:r>
            <a:r>
              <a:rPr lang="es-CO" dirty="0"/>
              <a:t> tv and  </a:t>
            </a:r>
            <a:r>
              <a:rPr lang="es-CO" dirty="0" err="1"/>
              <a:t>displays</a:t>
            </a:r>
            <a:r>
              <a:rPr lang="es-CO" dirty="0"/>
              <a:t>  </a:t>
            </a:r>
            <a:r>
              <a:rPr lang="es-CO" dirty="0" err="1"/>
              <a:t>on</a:t>
            </a:r>
            <a:r>
              <a:rPr lang="es-CO" dirty="0"/>
              <a:t>/off  status </a:t>
            </a:r>
            <a:r>
              <a:rPr lang="es-CO" dirty="0" err="1"/>
              <a:t>for</a:t>
            </a:r>
            <a:r>
              <a:rPr lang="es-CO" dirty="0"/>
              <a:t> </a:t>
            </a:r>
            <a:r>
              <a:rPr lang="es-CO" dirty="0" err="1"/>
              <a:t>your</a:t>
            </a:r>
            <a:r>
              <a:rPr lang="es-CO" dirty="0"/>
              <a:t>  </a:t>
            </a:r>
            <a:r>
              <a:rPr lang="es-CO" dirty="0" err="1"/>
              <a:t>system</a:t>
            </a:r>
            <a:r>
              <a:rPr lang="es-CO" dirty="0"/>
              <a:t>. </a:t>
            </a:r>
            <a:r>
              <a:rPr lang="es-CO" dirty="0" err="1"/>
              <a:t>assemble</a:t>
            </a:r>
            <a:r>
              <a:rPr lang="es-CO" dirty="0"/>
              <a:t> </a:t>
            </a:r>
            <a:r>
              <a:rPr lang="es-CO" dirty="0" err="1"/>
              <a:t>the</a:t>
            </a:r>
            <a:r>
              <a:rPr lang="es-CO" dirty="0"/>
              <a:t> </a:t>
            </a:r>
            <a:r>
              <a:rPr lang="es-CO" dirty="0" err="1"/>
              <a:t>security</a:t>
            </a:r>
            <a:r>
              <a:rPr lang="es-CO" dirty="0"/>
              <a:t> </a:t>
            </a:r>
            <a:r>
              <a:rPr lang="es-CO" dirty="0" err="1"/>
              <a:t>fittings</a:t>
            </a:r>
            <a:r>
              <a:rPr lang="es-CO" dirty="0"/>
              <a:t> </a:t>
            </a:r>
            <a:r>
              <a:rPr lang="es-CO" dirty="0" err="1"/>
              <a:t>according</a:t>
            </a:r>
            <a:r>
              <a:rPr lang="es-CO" dirty="0"/>
              <a:t> to </a:t>
            </a:r>
            <a:r>
              <a:rPr lang="es-CO" dirty="0" err="1"/>
              <a:t>the</a:t>
            </a:r>
            <a:r>
              <a:rPr lang="es-CO" dirty="0"/>
              <a:t> manufacture </a:t>
            </a:r>
            <a:r>
              <a:rPr lang="es-CO" dirty="0" err="1"/>
              <a:t>instalation</a:t>
            </a:r>
            <a:r>
              <a:rPr lang="es-CO" dirty="0"/>
              <a:t> </a:t>
            </a:r>
            <a:r>
              <a:rPr lang="es-CO" dirty="0" err="1"/>
              <a:t>instructions</a:t>
            </a:r>
            <a:endParaRPr lang="es-CO" dirty="0"/>
          </a:p>
          <a:p>
            <a:pPr marL="0" indent="0">
              <a:buNone/>
            </a:pPr>
            <a:r>
              <a:rPr lang="es-CO" dirty="0" err="1"/>
              <a:t>the</a:t>
            </a:r>
            <a:r>
              <a:rPr lang="es-CO" dirty="0"/>
              <a:t> </a:t>
            </a:r>
            <a:r>
              <a:rPr lang="es-CO" dirty="0" err="1"/>
              <a:t>advice</a:t>
            </a:r>
            <a:r>
              <a:rPr lang="es-CO" dirty="0"/>
              <a:t> </a:t>
            </a:r>
            <a:r>
              <a:rPr lang="es-CO" dirty="0" err="1"/>
              <a:t>contained</a:t>
            </a:r>
            <a:r>
              <a:rPr lang="es-CO" dirty="0"/>
              <a:t> in </a:t>
            </a:r>
            <a:r>
              <a:rPr lang="es-CO" dirty="0" err="1"/>
              <a:t>this</a:t>
            </a:r>
            <a:r>
              <a:rPr lang="es-CO" dirty="0"/>
              <a:t> manual </a:t>
            </a:r>
            <a:r>
              <a:rPr lang="es-CO" dirty="0" err="1"/>
              <a:t>does</a:t>
            </a:r>
            <a:r>
              <a:rPr lang="es-CO" dirty="0"/>
              <a:t> </a:t>
            </a:r>
            <a:r>
              <a:rPr lang="es-CO" dirty="0" err="1"/>
              <a:t>not</a:t>
            </a:r>
            <a:r>
              <a:rPr lang="es-CO" dirty="0"/>
              <a:t> </a:t>
            </a:r>
            <a:r>
              <a:rPr lang="es-CO" dirty="0" err="1"/>
              <a:t>repleace</a:t>
            </a:r>
            <a:r>
              <a:rPr lang="es-CO" dirty="0"/>
              <a:t> </a:t>
            </a:r>
            <a:r>
              <a:rPr lang="es-CO" dirty="0" err="1"/>
              <a:t>the</a:t>
            </a:r>
            <a:r>
              <a:rPr lang="es-CO" dirty="0"/>
              <a:t> </a:t>
            </a:r>
            <a:r>
              <a:rPr lang="es-CO" dirty="0" err="1"/>
              <a:t>instructions</a:t>
            </a:r>
            <a:r>
              <a:rPr lang="es-CO" dirty="0"/>
              <a:t> </a:t>
            </a:r>
            <a:r>
              <a:rPr lang="es-CO" dirty="0" err="1"/>
              <a:t>given</a:t>
            </a:r>
            <a:r>
              <a:rPr lang="es-CO" dirty="0"/>
              <a:t> </a:t>
            </a:r>
            <a:r>
              <a:rPr lang="es-CO" dirty="0" err="1"/>
              <a:t>by</a:t>
            </a:r>
            <a:r>
              <a:rPr lang="es-CO" dirty="0"/>
              <a:t> </a:t>
            </a:r>
            <a:r>
              <a:rPr lang="es-CO" dirty="0" err="1"/>
              <a:t>your</a:t>
            </a:r>
            <a:r>
              <a:rPr lang="es-CO" dirty="0"/>
              <a:t> </a:t>
            </a:r>
            <a:r>
              <a:rPr lang="es-CO" dirty="0" err="1"/>
              <a:t>physician</a:t>
            </a:r>
            <a:r>
              <a:rPr lang="es-CO" dirty="0"/>
              <a:t>  (</a:t>
            </a:r>
            <a:r>
              <a:rPr lang="es-CO" dirty="0" err="1"/>
              <a:t>or</a:t>
            </a:r>
            <a:r>
              <a:rPr lang="es-CO" dirty="0"/>
              <a:t> </a:t>
            </a:r>
            <a:r>
              <a:rPr lang="es-CO" dirty="0" err="1"/>
              <a:t>clinical</a:t>
            </a:r>
            <a:r>
              <a:rPr lang="es-CO" dirty="0"/>
              <a:t> </a:t>
            </a:r>
            <a:r>
              <a:rPr lang="es-CO" dirty="0" err="1"/>
              <a:t>care</a:t>
            </a:r>
            <a:r>
              <a:rPr lang="es-CO" dirty="0"/>
              <a:t> </a:t>
            </a:r>
            <a:r>
              <a:rPr lang="es-CO" dirty="0" err="1"/>
              <a:t>provider</a:t>
            </a:r>
            <a:r>
              <a:rPr lang="es-CO" dirty="0"/>
              <a:t>), </a:t>
            </a:r>
            <a:r>
              <a:rPr lang="es-CO" dirty="0" err="1"/>
              <a:t>who</a:t>
            </a:r>
            <a:r>
              <a:rPr lang="es-CO" dirty="0"/>
              <a:t> </a:t>
            </a:r>
            <a:r>
              <a:rPr lang="es-CO" dirty="0" err="1"/>
              <a:t>will</a:t>
            </a:r>
            <a:r>
              <a:rPr lang="es-CO" dirty="0"/>
              <a:t>  </a:t>
            </a:r>
            <a:r>
              <a:rPr lang="es-CO" dirty="0" err="1"/>
              <a:t>already</a:t>
            </a:r>
            <a:r>
              <a:rPr lang="es-CO" dirty="0"/>
              <a:t>  be familiar  </a:t>
            </a:r>
            <a:r>
              <a:rPr lang="es-CO" dirty="0" err="1"/>
              <a:t>whit</a:t>
            </a:r>
            <a:r>
              <a:rPr lang="es-CO" dirty="0"/>
              <a:t> </a:t>
            </a:r>
            <a:r>
              <a:rPr lang="es-CO" dirty="0" err="1"/>
              <a:t>the</a:t>
            </a:r>
            <a:r>
              <a:rPr lang="es-CO" dirty="0"/>
              <a:t> </a:t>
            </a:r>
            <a:r>
              <a:rPr lang="es-CO" dirty="0" err="1"/>
              <a:t>operation</a:t>
            </a:r>
            <a:r>
              <a:rPr lang="es-CO" dirty="0"/>
              <a:t> of  </a:t>
            </a:r>
            <a:r>
              <a:rPr lang="es-CO" dirty="0" err="1"/>
              <a:t>the</a:t>
            </a:r>
            <a:r>
              <a:rPr lang="es-CO" dirty="0"/>
              <a:t> </a:t>
            </a:r>
            <a:r>
              <a:rPr lang="es-CO" dirty="0" err="1"/>
              <a:t>device</a:t>
            </a:r>
            <a:r>
              <a:rPr lang="es-CO" dirty="0"/>
              <a:t> </a:t>
            </a:r>
            <a:r>
              <a:rPr lang="es-CO" dirty="0" err="1"/>
              <a:t>through</a:t>
            </a:r>
            <a:r>
              <a:rPr lang="es-CO" dirty="0"/>
              <a:t> </a:t>
            </a:r>
            <a:r>
              <a:rPr lang="es-CO" dirty="0" err="1"/>
              <a:t>the</a:t>
            </a:r>
            <a:r>
              <a:rPr lang="es-CO" dirty="0"/>
              <a:t> </a:t>
            </a:r>
            <a:r>
              <a:rPr lang="es-CO" dirty="0" err="1"/>
              <a:t>clinical</a:t>
            </a:r>
            <a:r>
              <a:rPr lang="es-CO" dirty="0"/>
              <a:t>  manual </a:t>
            </a:r>
            <a:r>
              <a:rPr lang="es-CO" dirty="0" err="1"/>
              <a:t>provided</a:t>
            </a:r>
            <a:r>
              <a:rPr lang="es-CO" dirty="0"/>
              <a:t>.</a:t>
            </a:r>
          </a:p>
          <a:p>
            <a:pPr marL="0" indent="0">
              <a:buNone/>
            </a:pPr>
            <a:r>
              <a:rPr lang="es-CO" dirty="0"/>
              <a:t> </a:t>
            </a:r>
          </a:p>
          <a:p>
            <a:pPr marL="0" indent="0">
              <a:buNone/>
            </a:pPr>
            <a:r>
              <a:rPr lang="es-CO" dirty="0" err="1"/>
              <a:t>two</a:t>
            </a:r>
            <a:r>
              <a:rPr lang="es-CO" dirty="0"/>
              <a:t> </a:t>
            </a:r>
            <a:r>
              <a:rPr lang="es-CO" dirty="0" err="1"/>
              <a:t>download</a:t>
            </a:r>
            <a:r>
              <a:rPr lang="es-CO" dirty="0"/>
              <a:t> </a:t>
            </a:r>
            <a:r>
              <a:rPr lang="es-CO" dirty="0" err="1"/>
              <a:t>the</a:t>
            </a:r>
            <a:r>
              <a:rPr lang="es-CO" dirty="0"/>
              <a:t> demo </a:t>
            </a:r>
            <a:r>
              <a:rPr lang="es-CO" dirty="0" err="1"/>
              <a:t>instruction</a:t>
            </a:r>
            <a:r>
              <a:rPr lang="es-CO" dirty="0"/>
              <a:t> manual  </a:t>
            </a:r>
            <a:r>
              <a:rPr lang="es-CO" dirty="0" err="1"/>
              <a:t>click</a:t>
            </a:r>
            <a:r>
              <a:rPr lang="es-CO" dirty="0"/>
              <a:t> </a:t>
            </a:r>
            <a:r>
              <a:rPr lang="es-CO" dirty="0" err="1"/>
              <a:t>here</a:t>
            </a:r>
            <a:r>
              <a:rPr lang="es-CO" dirty="0"/>
              <a:t>   </a:t>
            </a:r>
            <a:r>
              <a:rPr lang="es-CO" dirty="0" err="1"/>
              <a:t>see</a:t>
            </a:r>
            <a:r>
              <a:rPr lang="es-CO" dirty="0"/>
              <a:t> </a:t>
            </a:r>
            <a:r>
              <a:rPr lang="es-CO" dirty="0" err="1"/>
              <a:t>price</a:t>
            </a:r>
            <a:r>
              <a:rPr lang="es-CO" dirty="0"/>
              <a:t> </a:t>
            </a:r>
            <a:r>
              <a:rPr lang="es-CO" dirty="0" err="1"/>
              <a:t>list</a:t>
            </a:r>
            <a:r>
              <a:rPr lang="es-CO" dirty="0"/>
              <a:t> and </a:t>
            </a:r>
            <a:r>
              <a:rPr lang="es-CO" dirty="0" err="1"/>
              <a:t>or</a:t>
            </a:r>
            <a:r>
              <a:rPr lang="es-CO" dirty="0"/>
              <a:t> </a:t>
            </a:r>
            <a:r>
              <a:rPr lang="es-CO" dirty="0" err="1"/>
              <a:t>instructions</a:t>
            </a:r>
            <a:r>
              <a:rPr lang="es-CO" dirty="0"/>
              <a:t> </a:t>
            </a:r>
            <a:r>
              <a:rPr lang="es-CO" dirty="0" err="1"/>
              <a:t>handbook</a:t>
            </a:r>
            <a:r>
              <a:rPr lang="es-CO" dirty="0"/>
              <a:t>  of </a:t>
            </a:r>
            <a:r>
              <a:rPr lang="es-CO" dirty="0" err="1"/>
              <a:t>the</a:t>
            </a:r>
            <a:r>
              <a:rPr lang="es-CO" dirty="0"/>
              <a:t> </a:t>
            </a:r>
            <a:r>
              <a:rPr lang="es-CO" dirty="0" err="1"/>
              <a:t>implement</a:t>
            </a:r>
            <a:r>
              <a:rPr lang="es-CO" dirty="0"/>
              <a:t> </a:t>
            </a:r>
            <a:r>
              <a:rPr lang="es-CO" dirty="0" err="1"/>
              <a:t>however</a:t>
            </a:r>
            <a:r>
              <a:rPr lang="es-CO" dirty="0"/>
              <a:t> </a:t>
            </a:r>
            <a:r>
              <a:rPr lang="es-CO" dirty="0" err="1"/>
              <a:t>depending</a:t>
            </a:r>
            <a:r>
              <a:rPr lang="es-CO" dirty="0"/>
              <a:t> </a:t>
            </a:r>
            <a:r>
              <a:rPr lang="es-CO" dirty="0" err="1"/>
              <a:t>on</a:t>
            </a:r>
            <a:r>
              <a:rPr lang="es-CO" dirty="0"/>
              <a:t> </a:t>
            </a:r>
            <a:r>
              <a:rPr lang="es-CO" dirty="0" err="1"/>
              <a:t>the</a:t>
            </a:r>
            <a:r>
              <a:rPr lang="es-CO" dirty="0"/>
              <a:t> </a:t>
            </a:r>
            <a:r>
              <a:rPr lang="es-CO" dirty="0" err="1"/>
              <a:t>instalations</a:t>
            </a:r>
            <a:r>
              <a:rPr lang="es-CO" dirty="0"/>
              <a:t>  </a:t>
            </a:r>
            <a:r>
              <a:rPr lang="es-CO" dirty="0" err="1"/>
              <a:t>locations</a:t>
            </a:r>
            <a:r>
              <a:rPr lang="es-CO" dirty="0"/>
              <a:t> color </a:t>
            </a:r>
            <a:r>
              <a:rPr lang="es-CO" dirty="0" err="1"/>
              <a:t>distortion</a:t>
            </a:r>
            <a:r>
              <a:rPr lang="es-CO" dirty="0"/>
              <a:t> </a:t>
            </a:r>
            <a:r>
              <a:rPr lang="es-CO" dirty="0" err="1"/>
              <a:t>may</a:t>
            </a:r>
            <a:r>
              <a:rPr lang="es-CO" dirty="0"/>
              <a:t> </a:t>
            </a:r>
            <a:r>
              <a:rPr lang="es-CO" dirty="0" err="1"/>
              <a:t>occur</a:t>
            </a:r>
            <a:r>
              <a:rPr lang="es-CO" dirty="0"/>
              <a:t> </a:t>
            </a:r>
            <a:r>
              <a:rPr lang="es-CO" dirty="0" err="1"/>
              <a:t>if</a:t>
            </a:r>
            <a:r>
              <a:rPr lang="es-CO" dirty="0"/>
              <a:t> </a:t>
            </a:r>
            <a:r>
              <a:rPr lang="es-CO" dirty="0" err="1"/>
              <a:t>the</a:t>
            </a:r>
            <a:r>
              <a:rPr lang="es-CO" dirty="0"/>
              <a:t>  speaker  </a:t>
            </a:r>
            <a:r>
              <a:rPr lang="es-CO" dirty="0" err="1"/>
              <a:t>system</a:t>
            </a:r>
            <a:r>
              <a:rPr lang="es-CO" dirty="0"/>
              <a:t> </a:t>
            </a:r>
            <a:r>
              <a:rPr lang="es-CO" dirty="0" err="1"/>
              <a:t>is</a:t>
            </a:r>
            <a:r>
              <a:rPr lang="es-CO" dirty="0"/>
              <a:t> </a:t>
            </a:r>
            <a:r>
              <a:rPr lang="es-CO" dirty="0" err="1"/>
              <a:t>instailed</a:t>
            </a:r>
            <a:r>
              <a:rPr lang="es-CO" dirty="0"/>
              <a:t>  </a:t>
            </a:r>
            <a:r>
              <a:rPr lang="es-CO" dirty="0" err="1"/>
              <a:t>extremely</a:t>
            </a:r>
            <a:r>
              <a:rPr lang="es-CO" dirty="0"/>
              <a:t>  </a:t>
            </a:r>
            <a:r>
              <a:rPr lang="es-CO" dirty="0" err="1"/>
              <a:t>close</a:t>
            </a:r>
            <a:r>
              <a:rPr lang="es-CO" dirty="0"/>
              <a:t> to </a:t>
            </a:r>
            <a:r>
              <a:rPr lang="es-CO" dirty="0" err="1"/>
              <a:t>the</a:t>
            </a:r>
            <a:r>
              <a:rPr lang="es-CO" dirty="0"/>
              <a:t> </a:t>
            </a:r>
            <a:r>
              <a:rPr lang="es-CO" dirty="0" err="1"/>
              <a:t>screen</a:t>
            </a:r>
            <a:r>
              <a:rPr lang="es-CO" dirty="0"/>
              <a:t> of a </a:t>
            </a:r>
            <a:r>
              <a:rPr lang="es-CO" dirty="0" err="1"/>
              <a:t>television</a:t>
            </a:r>
            <a:r>
              <a:rPr lang="es-CO" dirty="0"/>
              <a:t> set</a:t>
            </a:r>
          </a:p>
          <a:p>
            <a:pPr marL="0" indent="0">
              <a:buNone/>
            </a:pPr>
            <a:endParaRPr lang="es-CO" dirty="0"/>
          </a:p>
          <a:p>
            <a:pPr marL="0" indent="0">
              <a:buNone/>
            </a:pPr>
            <a:r>
              <a:rPr lang="es-CO" dirty="0" err="1" smtClean="0"/>
              <a:t>depending</a:t>
            </a:r>
            <a:r>
              <a:rPr lang="es-CO" dirty="0" smtClean="0"/>
              <a:t> </a:t>
            </a:r>
            <a:r>
              <a:rPr lang="es-CO" dirty="0" err="1"/>
              <a:t>on</a:t>
            </a:r>
            <a:r>
              <a:rPr lang="es-CO" dirty="0"/>
              <a:t> </a:t>
            </a:r>
            <a:r>
              <a:rPr lang="es-CO" dirty="0" err="1"/>
              <a:t>the</a:t>
            </a:r>
            <a:r>
              <a:rPr lang="es-CO" dirty="0"/>
              <a:t> </a:t>
            </a:r>
            <a:r>
              <a:rPr lang="es-CO" dirty="0" err="1"/>
              <a:t>quality</a:t>
            </a:r>
            <a:r>
              <a:rPr lang="es-CO" dirty="0"/>
              <a:t> of </a:t>
            </a:r>
            <a:r>
              <a:rPr lang="es-CO" dirty="0" err="1"/>
              <a:t>the</a:t>
            </a:r>
            <a:r>
              <a:rPr lang="es-CO" dirty="0"/>
              <a:t> </a:t>
            </a:r>
            <a:r>
              <a:rPr lang="es-CO" dirty="0" err="1"/>
              <a:t>players</a:t>
            </a:r>
            <a:r>
              <a:rPr lang="es-CO" dirty="0"/>
              <a:t> televisión </a:t>
            </a:r>
            <a:r>
              <a:rPr lang="es-CO" dirty="0" err="1"/>
              <a:t>speakers</a:t>
            </a:r>
            <a:r>
              <a:rPr lang="es-CO" dirty="0"/>
              <a:t> </a:t>
            </a:r>
            <a:r>
              <a:rPr lang="es-CO" dirty="0" err="1"/>
              <a:t>even</a:t>
            </a:r>
            <a:r>
              <a:rPr lang="es-CO" dirty="0"/>
              <a:t> </a:t>
            </a:r>
            <a:r>
              <a:rPr lang="es-CO" dirty="0" err="1"/>
              <a:t>without</a:t>
            </a:r>
            <a:r>
              <a:rPr lang="es-CO" dirty="0"/>
              <a:t> </a:t>
            </a:r>
            <a:r>
              <a:rPr lang="es-CO" dirty="0" err="1"/>
              <a:t>instrument</a:t>
            </a:r>
            <a:r>
              <a:rPr lang="es-CO" dirty="0"/>
              <a:t> </a:t>
            </a:r>
            <a:r>
              <a:rPr lang="es-CO" dirty="0" err="1"/>
              <a:t>the</a:t>
            </a:r>
            <a:r>
              <a:rPr lang="es-CO" dirty="0"/>
              <a:t> virtual </a:t>
            </a:r>
            <a:r>
              <a:rPr lang="es-CO" dirty="0" err="1"/>
              <a:t>rockers</a:t>
            </a:r>
            <a:r>
              <a:rPr lang="es-CO" dirty="0"/>
              <a:t> </a:t>
            </a:r>
            <a:r>
              <a:rPr lang="es-CO" dirty="0" err="1"/>
              <a:t>have</a:t>
            </a:r>
            <a:r>
              <a:rPr lang="es-CO" dirty="0"/>
              <a:t> </a:t>
            </a:r>
            <a:r>
              <a:rPr lang="es-CO" dirty="0" err="1"/>
              <a:t>the</a:t>
            </a:r>
            <a:r>
              <a:rPr lang="es-CO" dirty="0"/>
              <a:t> </a:t>
            </a:r>
            <a:r>
              <a:rPr lang="es-CO" dirty="0" err="1"/>
              <a:t>potential</a:t>
            </a:r>
            <a:r>
              <a:rPr lang="es-CO" dirty="0"/>
              <a:t> to </a:t>
            </a:r>
            <a:r>
              <a:rPr lang="es-CO" dirty="0" err="1"/>
              <a:t>wake</a:t>
            </a:r>
            <a:r>
              <a:rPr lang="es-CO" dirty="0"/>
              <a:t> up </a:t>
            </a:r>
            <a:r>
              <a:rPr lang="es-CO" dirty="0" err="1"/>
              <a:t>the</a:t>
            </a:r>
            <a:r>
              <a:rPr lang="es-CO" dirty="0"/>
              <a:t> </a:t>
            </a:r>
            <a:r>
              <a:rPr lang="es-CO" dirty="0" err="1"/>
              <a:t>neighbords</a:t>
            </a:r>
            <a:r>
              <a:rPr lang="es-CO" dirty="0"/>
              <a:t>.</a:t>
            </a:r>
          </a:p>
          <a:p>
            <a:pPr marL="0" indent="0">
              <a:buNone/>
            </a:pPr>
            <a:r>
              <a:rPr lang="es-CO" dirty="0" err="1"/>
              <a:t>some</a:t>
            </a:r>
            <a:r>
              <a:rPr lang="es-CO" dirty="0"/>
              <a:t> discs </a:t>
            </a:r>
            <a:r>
              <a:rPr lang="es-CO" dirty="0" err="1"/>
              <a:t>include</a:t>
            </a:r>
            <a:r>
              <a:rPr lang="es-CO" dirty="0"/>
              <a:t> a </a:t>
            </a:r>
            <a:r>
              <a:rPr lang="es-CO" dirty="0" err="1"/>
              <a:t>copy</a:t>
            </a:r>
            <a:r>
              <a:rPr lang="es-CO" dirty="0"/>
              <a:t> </a:t>
            </a:r>
            <a:r>
              <a:rPr lang="es-CO" dirty="0" err="1"/>
              <a:t>prevention</a:t>
            </a:r>
            <a:r>
              <a:rPr lang="es-CO" dirty="0"/>
              <a:t> </a:t>
            </a:r>
            <a:r>
              <a:rPr lang="es-CO" dirty="0" err="1"/>
              <a:t>signal</a:t>
            </a:r>
            <a:r>
              <a:rPr lang="es-CO" dirty="0"/>
              <a:t>, and </a:t>
            </a:r>
            <a:r>
              <a:rPr lang="es-CO" dirty="0" err="1"/>
              <a:t>when</a:t>
            </a:r>
            <a:r>
              <a:rPr lang="es-CO" dirty="0"/>
              <a:t> </a:t>
            </a:r>
            <a:r>
              <a:rPr lang="es-CO" dirty="0" err="1"/>
              <a:t>this</a:t>
            </a:r>
            <a:r>
              <a:rPr lang="es-CO" dirty="0"/>
              <a:t> </a:t>
            </a:r>
            <a:r>
              <a:rPr lang="es-CO" dirty="0" err="1"/>
              <a:t>type</a:t>
            </a:r>
            <a:r>
              <a:rPr lang="es-CO" dirty="0"/>
              <a:t> of disc </a:t>
            </a:r>
            <a:r>
              <a:rPr lang="es-CO" dirty="0" err="1"/>
              <a:t>is</a:t>
            </a:r>
            <a:r>
              <a:rPr lang="es-CO" dirty="0"/>
              <a:t> </a:t>
            </a:r>
            <a:r>
              <a:rPr lang="es-CO" dirty="0" err="1"/>
              <a:t>played</a:t>
            </a:r>
            <a:r>
              <a:rPr lang="es-CO" dirty="0"/>
              <a:t> back, </a:t>
            </a:r>
            <a:r>
              <a:rPr lang="es-CO" dirty="0" err="1"/>
              <a:t>stripes</a:t>
            </a:r>
            <a:r>
              <a:rPr lang="es-CO" dirty="0"/>
              <a:t> </a:t>
            </a:r>
            <a:r>
              <a:rPr lang="es-CO" dirty="0" err="1"/>
              <a:t>etc</a:t>
            </a:r>
            <a:r>
              <a:rPr lang="es-CO" dirty="0"/>
              <a:t>, </a:t>
            </a:r>
            <a:r>
              <a:rPr lang="es-CO" dirty="0" err="1"/>
              <a:t>my</a:t>
            </a:r>
            <a:r>
              <a:rPr lang="es-CO" dirty="0"/>
              <a:t> </a:t>
            </a:r>
            <a:r>
              <a:rPr lang="es-CO" dirty="0" err="1"/>
              <a:t>appear</a:t>
            </a:r>
            <a:r>
              <a:rPr lang="es-CO" dirty="0"/>
              <a:t> </a:t>
            </a:r>
            <a:r>
              <a:rPr lang="es-CO" dirty="0" err="1"/>
              <a:t>om</a:t>
            </a:r>
            <a:r>
              <a:rPr lang="es-CO" dirty="0"/>
              <a:t> </a:t>
            </a:r>
            <a:r>
              <a:rPr lang="es-CO" dirty="0" err="1"/>
              <a:t>some</a:t>
            </a:r>
            <a:r>
              <a:rPr lang="es-CO" dirty="0"/>
              <a:t> </a:t>
            </a:r>
            <a:r>
              <a:rPr lang="es-CO" dirty="0" err="1"/>
              <a:t>sections</a:t>
            </a:r>
            <a:r>
              <a:rPr lang="es-CO" dirty="0"/>
              <a:t> of </a:t>
            </a:r>
            <a:r>
              <a:rPr lang="es-CO" dirty="0" err="1"/>
              <a:t>the</a:t>
            </a:r>
            <a:r>
              <a:rPr lang="es-CO" dirty="0"/>
              <a:t> </a:t>
            </a:r>
            <a:r>
              <a:rPr lang="es-CO" dirty="0" err="1"/>
              <a:t>picture</a:t>
            </a:r>
            <a:r>
              <a:rPr lang="es-CO" dirty="0"/>
              <a:t> </a:t>
            </a:r>
            <a:r>
              <a:rPr lang="es-CO" dirty="0" err="1"/>
              <a:t>depending</a:t>
            </a:r>
            <a:r>
              <a:rPr lang="es-CO" dirty="0"/>
              <a:t> </a:t>
            </a:r>
            <a:r>
              <a:rPr lang="es-CO" dirty="0" err="1"/>
              <a:t>on</a:t>
            </a:r>
            <a:r>
              <a:rPr lang="es-CO" dirty="0"/>
              <a:t> </a:t>
            </a:r>
            <a:r>
              <a:rPr lang="es-CO" dirty="0" err="1"/>
              <a:t>the</a:t>
            </a:r>
            <a:r>
              <a:rPr lang="es-CO" dirty="0"/>
              <a:t> tv.</a:t>
            </a:r>
          </a:p>
          <a:p>
            <a:pPr marL="0" indent="0">
              <a:buNone/>
            </a:pPr>
            <a:endParaRPr lang="es-CO" dirty="0"/>
          </a:p>
        </p:txBody>
      </p:sp>
    </p:spTree>
    <p:extLst>
      <p:ext uri="{BB962C8B-B14F-4D97-AF65-F5344CB8AC3E}">
        <p14:creationId xmlns:p14="http://schemas.microsoft.com/office/powerpoint/2010/main" val="71470021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901147" y="609600"/>
            <a:ext cx="10729359" cy="5844208"/>
          </a:xfrm>
        </p:spPr>
        <p:txBody>
          <a:bodyPr>
            <a:normAutofit fontScale="70000" lnSpcReduction="20000"/>
          </a:bodyPr>
          <a:lstStyle/>
          <a:p>
            <a:pPr marL="0" indent="0" algn="just">
              <a:buNone/>
            </a:pPr>
            <a:r>
              <a:rPr lang="es-ES" dirty="0"/>
              <a:t>consulte el manual de instrucciones del televisor / monitor para asegurarse de que los ajustes del monitor de televisión sean correctos (para obtener más información, consulte el manual de su televisor. Consulte el manual de instrucciones del motor eléctrico y los requisitos de capacitación y sobre los controles internos y Procedimientos para garantizar el cumplimiento con el manual de adquisiciones del reglamento financiero y otras instrucciones.</a:t>
            </a:r>
            <a:endParaRPr lang="es-CO" dirty="0"/>
          </a:p>
          <a:p>
            <a:pPr marL="0" indent="0" algn="just">
              <a:buNone/>
            </a:pPr>
            <a:r>
              <a:rPr lang="es-ES" dirty="0"/>
              <a:t> </a:t>
            </a:r>
            <a:endParaRPr lang="es-CO" dirty="0"/>
          </a:p>
          <a:p>
            <a:pPr marL="0" indent="0" algn="just">
              <a:buNone/>
            </a:pPr>
            <a:r>
              <a:rPr lang="es-ES" dirty="0"/>
              <a:t>Siga estrictamente las instrucciones para conectar el cable de s-video en el manual de operación de su televisor.</a:t>
            </a:r>
            <a:endParaRPr lang="es-CO" dirty="0"/>
          </a:p>
          <a:p>
            <a:pPr marL="0" indent="0" algn="just">
              <a:buNone/>
            </a:pPr>
            <a:r>
              <a:rPr lang="es-ES" dirty="0"/>
              <a:t>lea el manual de instrucciones que vino con su televisor para hacer esto.</a:t>
            </a:r>
            <a:endParaRPr lang="es-CO" dirty="0"/>
          </a:p>
          <a:p>
            <a:pPr marL="0" indent="0" algn="just">
              <a:buNone/>
            </a:pPr>
            <a:r>
              <a:rPr lang="es-ES" dirty="0"/>
              <a:t>cuando reproduzca software grabado en formato convencional (4: 3), la configuración de su televisor determinará cómo se presenta la materia; consulte el manual que viene con su televisor para obtener información sobre las opciones disponibles.</a:t>
            </a:r>
            <a:endParaRPr lang="es-CO" dirty="0"/>
          </a:p>
          <a:p>
            <a:pPr marL="0" indent="0" algn="just">
              <a:buNone/>
            </a:pPr>
            <a:r>
              <a:rPr lang="es-ES" dirty="0"/>
              <a:t>Si el producto se modifica sin nuestro permiso por escrito o si no se siguen las instrucciones de seguridad de los manuales de instrucciones, esta declaración no es válida.</a:t>
            </a:r>
            <a:endParaRPr lang="es-CO" dirty="0"/>
          </a:p>
          <a:p>
            <a:pPr marL="0" indent="0" algn="just">
              <a:buNone/>
            </a:pPr>
            <a:r>
              <a:rPr lang="es-ES" dirty="0"/>
              <a:t> </a:t>
            </a:r>
            <a:endParaRPr lang="es-CO" dirty="0"/>
          </a:p>
          <a:p>
            <a:pPr marL="0" indent="0" algn="just">
              <a:buNone/>
            </a:pPr>
            <a:r>
              <a:rPr lang="es-ES" dirty="0"/>
              <a:t>Consulte las instrucciones relevantes en la guía del usuario al respecto. para confirmar que su televisor es digital, debe consultar el manual de instrucciones para obtener una declaración de que el televisor tiene un sintonizador digital.</a:t>
            </a:r>
            <a:endParaRPr lang="es-CO" dirty="0"/>
          </a:p>
          <a:p>
            <a:pPr marL="0" indent="0" algn="just">
              <a:buNone/>
            </a:pPr>
            <a:r>
              <a:rPr lang="es-ES" dirty="0"/>
              <a:t>Este manual de operación forma parte del motor de desequilibrio y debe estar disponible para personal calificado en cualquier momento. La garantía de los productores depende de la consideración de estas regulaciones y de todo este manual.</a:t>
            </a:r>
            <a:endParaRPr lang="es-CO" dirty="0"/>
          </a:p>
          <a:p>
            <a:pPr marL="0" indent="0">
              <a:buNone/>
            </a:pPr>
            <a:endParaRPr lang="es-CO" dirty="0"/>
          </a:p>
        </p:txBody>
      </p:sp>
    </p:spTree>
    <p:extLst>
      <p:ext uri="{BB962C8B-B14F-4D97-AF65-F5344CB8AC3E}">
        <p14:creationId xmlns:p14="http://schemas.microsoft.com/office/powerpoint/2010/main" val="105844182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141412" y="682580"/>
            <a:ext cx="9905999" cy="5782614"/>
          </a:xfrm>
        </p:spPr>
        <p:txBody>
          <a:bodyPr>
            <a:normAutofit fontScale="70000" lnSpcReduction="20000"/>
          </a:bodyPr>
          <a:lstStyle/>
          <a:p>
            <a:pPr marL="0" indent="0" algn="just">
              <a:lnSpc>
                <a:spcPct val="107000"/>
              </a:lnSpc>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2000" dirty="0">
                <a:latin typeface="Arial" panose="020B0604020202020204" pitchFamily="34" charset="0"/>
                <a:ea typeface="Times New Roman" panose="02020603050405020304" pitchFamily="18" charset="0"/>
                <a:cs typeface="Arial" panose="020B0604020202020204" pitchFamily="34" charset="0"/>
              </a:rPr>
              <a:t>asegúrese de que su televisor esté configurado para este receptor ya que utilizará las visualizaciones en pantalla de su televisor para seguir estas instrucciones</a:t>
            </a:r>
            <a:endParaRPr lang="es-CO" sz="2000" dirty="0">
              <a:latin typeface="Arial" panose="020B0604020202020204" pitchFamily="34" charset="0"/>
              <a:ea typeface="Calibri" panose="020F0502020204030204" pitchFamily="34" charset="0"/>
              <a:cs typeface="Arial" panose="020B0604020202020204" pitchFamily="34" charset="0"/>
            </a:endParaRPr>
          </a:p>
          <a:p>
            <a:pPr marL="0" indent="0" algn="just">
              <a:lnSpc>
                <a:spcPct val="107000"/>
              </a:lnSpc>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2000" dirty="0">
                <a:latin typeface="Arial" panose="020B0604020202020204" pitchFamily="34" charset="0"/>
                <a:ea typeface="Times New Roman" panose="02020603050405020304" pitchFamily="18" charset="0"/>
                <a:cs typeface="Arial" panose="020B0604020202020204" pitchFamily="34" charset="0"/>
              </a:rPr>
              <a:t> </a:t>
            </a:r>
            <a:endParaRPr lang="es-CO" sz="2000" dirty="0">
              <a:latin typeface="Arial" panose="020B0604020202020204" pitchFamily="34" charset="0"/>
              <a:ea typeface="Calibri" panose="020F0502020204030204" pitchFamily="34" charset="0"/>
              <a:cs typeface="Arial" panose="020B0604020202020204" pitchFamily="34" charset="0"/>
            </a:endParaRPr>
          </a:p>
          <a:p>
            <a:pPr marL="0" indent="0" algn="just">
              <a:lnSpc>
                <a:spcPct val="107000"/>
              </a:lnSpc>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2000" dirty="0">
                <a:latin typeface="Arial" panose="020B0604020202020204" pitchFamily="34" charset="0"/>
                <a:ea typeface="Times New Roman" panose="02020603050405020304" pitchFamily="18" charset="0"/>
                <a:cs typeface="Arial" panose="020B0604020202020204" pitchFamily="34" charset="0"/>
              </a:rPr>
              <a:t>lea el manual del monitor de televisión y cambie los ajustes en consecuencia cada caja </a:t>
            </a:r>
            <a:r>
              <a:rPr lang="es-ES" sz="2000" dirty="0" err="1">
                <a:latin typeface="Arial" panose="020B0604020202020204" pitchFamily="34" charset="0"/>
                <a:ea typeface="Times New Roman" panose="02020603050405020304" pitchFamily="18" charset="0"/>
                <a:cs typeface="Arial" panose="020B0604020202020204" pitchFamily="34" charset="0"/>
              </a:rPr>
              <a:t>convertidora</a:t>
            </a:r>
            <a:r>
              <a:rPr lang="es-ES" sz="2000" dirty="0">
                <a:latin typeface="Arial" panose="020B0604020202020204" pitchFamily="34" charset="0"/>
                <a:ea typeface="Times New Roman" panose="02020603050405020304" pitchFamily="18" charset="0"/>
                <a:cs typeface="Arial" panose="020B0604020202020204" pitchFamily="34" charset="0"/>
              </a:rPr>
              <a:t> de televisión vendrá con las instrucciones de instalación del mito del fabricante: el hecho de estar muy cerca de la televisión es malo para la vista. un módulo de interfaz </a:t>
            </a:r>
            <a:r>
              <a:rPr lang="es-ES" sz="2000" dirty="0" err="1">
                <a:latin typeface="Arial" panose="020B0604020202020204" pitchFamily="34" charset="0"/>
                <a:ea typeface="Times New Roman" panose="02020603050405020304" pitchFamily="18" charset="0"/>
                <a:cs typeface="Arial" panose="020B0604020202020204" pitchFamily="34" charset="0"/>
              </a:rPr>
              <a:t>smali</a:t>
            </a:r>
            <a:r>
              <a:rPr lang="es-ES" sz="2000" dirty="0">
                <a:latin typeface="Arial" panose="020B0604020202020204" pitchFamily="34" charset="0"/>
                <a:ea typeface="Times New Roman" panose="02020603050405020304" pitchFamily="18" charset="0"/>
                <a:cs typeface="Arial" panose="020B0604020202020204" pitchFamily="34" charset="0"/>
              </a:rPr>
              <a:t> aloja su entrada de audio de la televisión y muestra el estado de encendido / apagado de su sistema. Montar los accesorios de seguridad de acuerdo con las instrucciones de instalación del fabricante.</a:t>
            </a:r>
            <a:endParaRPr lang="es-CO" sz="2000" dirty="0">
              <a:latin typeface="Arial" panose="020B0604020202020204" pitchFamily="34" charset="0"/>
              <a:ea typeface="Calibri" panose="020F0502020204030204" pitchFamily="34" charset="0"/>
              <a:cs typeface="Arial" panose="020B0604020202020204" pitchFamily="34" charset="0"/>
            </a:endParaRPr>
          </a:p>
          <a:p>
            <a:pPr marL="0" indent="0" algn="just">
              <a:lnSpc>
                <a:spcPct val="107000"/>
              </a:lnSpc>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2000" dirty="0">
                <a:latin typeface="Arial" panose="020B0604020202020204" pitchFamily="34" charset="0"/>
                <a:ea typeface="Times New Roman" panose="02020603050405020304" pitchFamily="18" charset="0"/>
                <a:cs typeface="Arial" panose="020B0604020202020204" pitchFamily="34" charset="0"/>
              </a:rPr>
              <a:t>El consejo contenido en este manual no responde a las instrucciones proporcionadas por su médico (o proveedor de atención clínica), quienes ya estarán familiarizados con el funcionamiento del dispositivo a través del manual clínico proporcionado.</a:t>
            </a:r>
            <a:endParaRPr lang="es-CO" sz="2000" dirty="0">
              <a:latin typeface="Arial" panose="020B0604020202020204" pitchFamily="34" charset="0"/>
              <a:ea typeface="Calibri" panose="020F0502020204030204" pitchFamily="34" charset="0"/>
              <a:cs typeface="Arial" panose="020B0604020202020204" pitchFamily="34" charset="0"/>
            </a:endParaRPr>
          </a:p>
          <a:p>
            <a:pPr marL="0" indent="0" algn="just">
              <a:lnSpc>
                <a:spcPct val="107000"/>
              </a:lnSpc>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s-CO" sz="2000" dirty="0">
              <a:latin typeface="Arial" panose="020B0604020202020204" pitchFamily="34" charset="0"/>
              <a:ea typeface="Calibri" panose="020F0502020204030204" pitchFamily="34" charset="0"/>
              <a:cs typeface="Arial" panose="020B0604020202020204" pitchFamily="34" charset="0"/>
            </a:endParaRPr>
          </a:p>
          <a:p>
            <a:pPr marL="0" indent="0" algn="just">
              <a:lnSpc>
                <a:spcPct val="107000"/>
              </a:lnSpc>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2000" dirty="0">
                <a:latin typeface="Arial" panose="020B0604020202020204" pitchFamily="34" charset="0"/>
                <a:ea typeface="Times New Roman" panose="02020603050405020304" pitchFamily="18" charset="0"/>
                <a:cs typeface="Arial" panose="020B0604020202020204" pitchFamily="34" charset="0"/>
              </a:rPr>
              <a:t>dos descargue el manual de instrucciones de la demostración haga clic aquí para ver la lista de precios y el manual de instrucciones del implemento, sin embargo, dependiendo de la ubicación de las instalaciones, puede producirse distorsión de color si el sistema de altavoces está muy cerca de la pantalla de un televisor.</a:t>
            </a:r>
            <a:endParaRPr lang="es-CO" sz="2000" dirty="0">
              <a:latin typeface="Arial" panose="020B0604020202020204" pitchFamily="34" charset="0"/>
              <a:ea typeface="Calibri" panose="020F0502020204030204" pitchFamily="34" charset="0"/>
              <a:cs typeface="Arial" panose="020B0604020202020204" pitchFamily="34" charset="0"/>
            </a:endParaRPr>
          </a:p>
          <a:p>
            <a:pPr marL="0" indent="0" algn="just">
              <a:lnSpc>
                <a:spcPct val="107000"/>
              </a:lnSpc>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2000" dirty="0">
                <a:latin typeface="Arial" panose="020B0604020202020204" pitchFamily="34" charset="0"/>
                <a:ea typeface="Times New Roman" panose="02020603050405020304" pitchFamily="18" charset="0"/>
                <a:cs typeface="Arial" panose="020B0604020202020204" pitchFamily="34" charset="0"/>
              </a:rPr>
              <a:t> </a:t>
            </a:r>
            <a:endParaRPr lang="es-CO" sz="2000" dirty="0">
              <a:latin typeface="Arial" panose="020B0604020202020204" pitchFamily="34" charset="0"/>
              <a:ea typeface="Calibri" panose="020F0502020204030204" pitchFamily="34" charset="0"/>
              <a:cs typeface="Arial" panose="020B0604020202020204" pitchFamily="34" charset="0"/>
            </a:endParaRPr>
          </a:p>
          <a:p>
            <a:pPr marL="0" indent="0" algn="just">
              <a:lnSpc>
                <a:spcPct val="107000"/>
              </a:lnSpc>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2000" dirty="0">
                <a:latin typeface="Arial" panose="020B0604020202020204" pitchFamily="34" charset="0"/>
                <a:ea typeface="Times New Roman" panose="02020603050405020304" pitchFamily="18" charset="0"/>
                <a:cs typeface="Arial" panose="020B0604020202020204" pitchFamily="34" charset="0"/>
              </a:rPr>
              <a:t>Dependiendo de la calidad de los reproductores de televisión, incluso sin instrumentos, los </a:t>
            </a:r>
            <a:r>
              <a:rPr lang="es-ES" sz="2000" dirty="0" err="1">
                <a:latin typeface="Arial" panose="020B0604020202020204" pitchFamily="34" charset="0"/>
                <a:ea typeface="Times New Roman" panose="02020603050405020304" pitchFamily="18" charset="0"/>
                <a:cs typeface="Arial" panose="020B0604020202020204" pitchFamily="34" charset="0"/>
              </a:rPr>
              <a:t>rockeros</a:t>
            </a:r>
            <a:r>
              <a:rPr lang="es-ES" sz="2000" dirty="0">
                <a:latin typeface="Arial" panose="020B0604020202020204" pitchFamily="34" charset="0"/>
                <a:ea typeface="Times New Roman" panose="02020603050405020304" pitchFamily="18" charset="0"/>
                <a:cs typeface="Arial" panose="020B0604020202020204" pitchFamily="34" charset="0"/>
              </a:rPr>
              <a:t> virtuales tienen el potencial de despertar a los vecinos.</a:t>
            </a:r>
            <a:endParaRPr lang="es-CO" sz="2000" dirty="0">
              <a:latin typeface="Arial" panose="020B0604020202020204" pitchFamily="34" charset="0"/>
              <a:ea typeface="Calibri" panose="020F0502020204030204" pitchFamily="34" charset="0"/>
              <a:cs typeface="Arial" panose="020B0604020202020204" pitchFamily="34" charset="0"/>
            </a:endParaRPr>
          </a:p>
          <a:p>
            <a:pPr marL="0" indent="0" algn="just">
              <a:lnSpc>
                <a:spcPct val="107000"/>
              </a:lnSpc>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2000" dirty="0">
                <a:latin typeface="Arial" panose="020B0604020202020204" pitchFamily="34" charset="0"/>
                <a:ea typeface="Times New Roman" panose="02020603050405020304" pitchFamily="18" charset="0"/>
                <a:cs typeface="Arial" panose="020B0604020202020204" pitchFamily="34" charset="0"/>
              </a:rPr>
              <a:t>algunos discos incluyen una señal de prevención de copia, y cuando se reproduce este tipo de disco, rayas, etc., aparecen algunas secciones de la imagen en función de la televisión.</a:t>
            </a:r>
            <a:endParaRPr lang="es-CO" sz="2000" dirty="0">
              <a:latin typeface="Arial" panose="020B0604020202020204" pitchFamily="34" charset="0"/>
              <a:ea typeface="Calibri" panose="020F0502020204030204" pitchFamily="34" charset="0"/>
              <a:cs typeface="Arial" panose="020B0604020202020204" pitchFamily="34" charset="0"/>
            </a:endParaRPr>
          </a:p>
          <a:p>
            <a:pPr marL="0" indent="0">
              <a:lnSpc>
                <a:spcPct val="107000"/>
              </a:lnSpc>
              <a:spcAft>
                <a:spcPts val="800"/>
              </a:spcAft>
              <a:buNone/>
            </a:pPr>
            <a:r>
              <a:rPr lang="es-CO" sz="2000" dirty="0">
                <a:latin typeface="Arial" panose="020B0604020202020204" pitchFamily="34" charset="0"/>
                <a:ea typeface="Calibri" panose="020F0502020204030204" pitchFamily="34" charset="0"/>
                <a:cs typeface="Times New Roman" panose="02020603050405020304" pitchFamily="18" charset="0"/>
              </a:rPr>
              <a:t> </a:t>
            </a:r>
            <a:endParaRPr lang="es-CO" sz="20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s-CO" sz="2000" dirty="0">
                <a:latin typeface="Arial" panose="020B0604020202020204" pitchFamily="34" charset="0"/>
                <a:ea typeface="Calibri" panose="020F0502020204030204" pitchFamily="34" charset="0"/>
                <a:cs typeface="Times New Roman" panose="02020603050405020304" pitchFamily="18" charset="0"/>
              </a:rPr>
              <a:t> </a:t>
            </a:r>
            <a:endParaRPr lang="es-CO" sz="20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s-CO" dirty="0"/>
          </a:p>
        </p:txBody>
      </p:sp>
    </p:spTree>
    <p:extLst>
      <p:ext uri="{BB962C8B-B14F-4D97-AF65-F5344CB8AC3E}">
        <p14:creationId xmlns:p14="http://schemas.microsoft.com/office/powerpoint/2010/main" val="354999765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694650" y="232152"/>
            <a:ext cx="2799522" cy="708006"/>
          </a:xfrm>
        </p:spPr>
        <p:txBody>
          <a:bodyPr/>
          <a:lstStyle/>
          <a:p>
            <a:r>
              <a:rPr lang="es-CO" dirty="0" smtClean="0"/>
              <a:t>PREGUNTAS</a:t>
            </a:r>
            <a:endParaRPr lang="es-CO" dirty="0"/>
          </a:p>
        </p:txBody>
      </p:sp>
      <p:sp>
        <p:nvSpPr>
          <p:cNvPr id="3" name="Marcador de contenido 2"/>
          <p:cNvSpPr>
            <a:spLocks noGrp="1"/>
          </p:cNvSpPr>
          <p:nvPr>
            <p:ph idx="1"/>
          </p:nvPr>
        </p:nvSpPr>
        <p:spPr>
          <a:xfrm>
            <a:off x="1141411" y="1223493"/>
            <a:ext cx="9905999" cy="5512157"/>
          </a:xfrm>
        </p:spPr>
        <p:txBody>
          <a:bodyPr>
            <a:normAutofit fontScale="62500" lnSpcReduction="20000"/>
          </a:bodyPr>
          <a:lstStyle/>
          <a:p>
            <a:pPr marL="0" lvl="0" indent="0">
              <a:buNone/>
            </a:pPr>
            <a:r>
              <a:rPr lang="es-CO" sz="2900" dirty="0" smtClean="0">
                <a:latin typeface="Arial" panose="020B0604020202020204" pitchFamily="34" charset="0"/>
                <a:cs typeface="Arial" panose="020B0604020202020204" pitchFamily="34" charset="0"/>
              </a:rPr>
              <a:t>WHAT DOES IT HAPPEN IF THE PRODUCT IS MODIFIED WITHOUT OUR WRITTEN PERMISSION?</a:t>
            </a:r>
          </a:p>
          <a:p>
            <a:pPr marL="0" indent="0">
              <a:buNone/>
            </a:pPr>
            <a:r>
              <a:rPr lang="es-CO" sz="2900" dirty="0" smtClean="0">
                <a:latin typeface="Arial" panose="020B0604020202020204" pitchFamily="34" charset="0"/>
                <a:cs typeface="Arial" panose="020B0604020202020204" pitchFamily="34" charset="0"/>
              </a:rPr>
              <a:t>RTA: THE DECLARATIONS BECOMES  INVALID</a:t>
            </a:r>
          </a:p>
          <a:p>
            <a:pPr marL="0" indent="0">
              <a:buNone/>
            </a:pPr>
            <a:r>
              <a:rPr lang="es-CO" sz="2900" dirty="0" smtClean="0">
                <a:latin typeface="Arial" panose="020B0604020202020204" pitchFamily="34" charset="0"/>
                <a:cs typeface="Arial" panose="020B0604020202020204" pitchFamily="34" charset="0"/>
              </a:rPr>
              <a:t> </a:t>
            </a:r>
          </a:p>
          <a:p>
            <a:pPr marL="0" lvl="0" indent="0">
              <a:buNone/>
            </a:pPr>
            <a:r>
              <a:rPr lang="es-CO" sz="2900" dirty="0" smtClean="0">
                <a:latin typeface="Arial" panose="020B0604020202020204" pitchFamily="34" charset="0"/>
                <a:cs typeface="Arial" panose="020B0604020202020204" pitchFamily="34" charset="0"/>
              </a:rPr>
              <a:t>WHAT WILL YOU DO IF MONITOR SETTINGS ARE INCORRECT?</a:t>
            </a:r>
          </a:p>
          <a:p>
            <a:pPr marL="0" indent="0">
              <a:buNone/>
            </a:pPr>
            <a:r>
              <a:rPr lang="es-CO" sz="2900" dirty="0" smtClean="0">
                <a:latin typeface="Arial" panose="020B0604020202020204" pitchFamily="34" charset="0"/>
                <a:cs typeface="Arial" panose="020B0604020202020204" pitchFamily="34" charset="0"/>
              </a:rPr>
              <a:t>RTA: YOU HAVE TO CONSULT THE TV MANUAL. SEE THE ELECTRICAL MOTOR INSTRUCTION MANUAL</a:t>
            </a:r>
          </a:p>
          <a:p>
            <a:pPr marL="0" indent="0">
              <a:buNone/>
            </a:pPr>
            <a:r>
              <a:rPr lang="es-CO" sz="2900" dirty="0" smtClean="0">
                <a:latin typeface="Arial" panose="020B0604020202020204" pitchFamily="34" charset="0"/>
                <a:cs typeface="Arial" panose="020B0604020202020204" pitchFamily="34" charset="0"/>
              </a:rPr>
              <a:t> </a:t>
            </a:r>
          </a:p>
          <a:p>
            <a:pPr marL="0" lvl="0" indent="0">
              <a:buNone/>
            </a:pPr>
            <a:r>
              <a:rPr lang="es-CO" sz="2900" dirty="0" smtClean="0">
                <a:latin typeface="Arial" panose="020B0604020202020204" pitchFamily="34" charset="0"/>
                <a:cs typeface="Arial" panose="020B0604020202020204" pitchFamily="34" charset="0"/>
              </a:rPr>
              <a:t>WHAT IS THE MOST IMPORTANT BEFORE YOU START TURNING ON THE TV?</a:t>
            </a:r>
          </a:p>
          <a:p>
            <a:pPr marL="0" indent="0">
              <a:buNone/>
            </a:pPr>
            <a:r>
              <a:rPr lang="es-CO" sz="2900" dirty="0" smtClean="0">
                <a:latin typeface="Arial" panose="020B0604020202020204" pitchFamily="34" charset="0"/>
                <a:cs typeface="Arial" panose="020B0604020202020204" pitchFamily="34" charset="0"/>
              </a:rPr>
              <a:t>RTA: CHECK THE INSTRUCTION MANUAL</a:t>
            </a:r>
          </a:p>
          <a:p>
            <a:pPr marL="0" indent="0">
              <a:buNone/>
            </a:pPr>
            <a:r>
              <a:rPr lang="es-CO" sz="2900" dirty="0" smtClean="0">
                <a:latin typeface="Arial" panose="020B0604020202020204" pitchFamily="34" charset="0"/>
                <a:cs typeface="Arial" panose="020B0604020202020204" pitchFamily="34" charset="0"/>
              </a:rPr>
              <a:t> </a:t>
            </a:r>
          </a:p>
          <a:p>
            <a:pPr marL="0" lvl="0" indent="0">
              <a:buNone/>
            </a:pPr>
            <a:r>
              <a:rPr lang="es-CO" sz="2900" dirty="0" smtClean="0">
                <a:latin typeface="Arial" panose="020B0604020202020204" pitchFamily="34" charset="0"/>
                <a:cs typeface="Arial" panose="020B0604020202020204" pitchFamily="34" charset="0"/>
              </a:rPr>
              <a:t>WHERE DO YOU HAVE TO CHECK IF YOUR TV IS DIGITAL?</a:t>
            </a:r>
          </a:p>
          <a:p>
            <a:pPr marL="0" indent="0">
              <a:buNone/>
            </a:pPr>
            <a:r>
              <a:rPr lang="es-CO" sz="2900" dirty="0" smtClean="0">
                <a:latin typeface="Arial" panose="020B0604020202020204" pitchFamily="34" charset="0"/>
                <a:cs typeface="Arial" panose="020B0604020202020204" pitchFamily="34" charset="0"/>
              </a:rPr>
              <a:t>RTA: YOU SHOULD VERIFY THE INSTRUCTION MANUAL TO VERIFY THAT THE TV HAS A DIGITAL TUNER</a:t>
            </a:r>
          </a:p>
          <a:p>
            <a:pPr marL="0" indent="0">
              <a:buNone/>
            </a:pPr>
            <a:endParaRPr lang="es-CO" dirty="0"/>
          </a:p>
          <a:p>
            <a:endParaRPr lang="es-CO" dirty="0"/>
          </a:p>
        </p:txBody>
      </p:sp>
    </p:spTree>
    <p:extLst>
      <p:ext uri="{BB962C8B-B14F-4D97-AF65-F5344CB8AC3E}">
        <p14:creationId xmlns:p14="http://schemas.microsoft.com/office/powerpoint/2010/main" val="392567979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record-22-3-2019-21-22-07">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5804079" y="2570409"/>
            <a:ext cx="609600" cy="609600"/>
          </a:xfrm>
          <a:prstGeom prst="rect">
            <a:avLst/>
          </a:prstGeom>
        </p:spPr>
      </p:pic>
      <p:sp>
        <p:nvSpPr>
          <p:cNvPr id="5" name="CuadroTexto 4"/>
          <p:cNvSpPr txBox="1"/>
          <p:nvPr/>
        </p:nvSpPr>
        <p:spPr>
          <a:xfrm>
            <a:off x="4507606" y="1609859"/>
            <a:ext cx="4378817" cy="369332"/>
          </a:xfrm>
          <a:prstGeom prst="rect">
            <a:avLst/>
          </a:prstGeom>
          <a:noFill/>
        </p:spPr>
        <p:txBody>
          <a:bodyPr wrap="square" rtlCol="0">
            <a:spAutoFit/>
          </a:bodyPr>
          <a:lstStyle/>
          <a:p>
            <a:r>
              <a:rPr lang="es-CO" dirty="0" smtClean="0"/>
              <a:t>AUDIO ACTIVIDAD 2 UNIDAD 2</a:t>
            </a:r>
            <a:endParaRPr lang="es-CO" dirty="0"/>
          </a:p>
        </p:txBody>
      </p:sp>
    </p:spTree>
    <p:extLst>
      <p:ext uri="{BB962C8B-B14F-4D97-AF65-F5344CB8AC3E}">
        <p14:creationId xmlns:p14="http://schemas.microsoft.com/office/powerpoint/2010/main" val="369316472"/>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4"/>
                    </p:tgtEl>
                  </p:cond>
                </p:stCondLst>
                <p:endSync evt="end" delay="0">
                  <p:rtn val="all"/>
                </p:endSync>
                <p:childTnLst>
                  <p:par>
                    <p:cTn id="3" fill="hold">
                      <p:stCondLst>
                        <p:cond delay="0"/>
                      </p:stCondLst>
                      <p:childTnLst>
                        <p:par>
                          <p:cTn id="4" fill="hold">
                            <p:stCondLst>
                              <p:cond delay="0"/>
                            </p:stCondLst>
                            <p:childTnLst>
                              <p:par>
                                <p:cTn id="5" presetID="1" presetClass="mediacall" presetSubtype="0" fill="hold" nodeType="clickEffect">
                                  <p:stCondLst>
                                    <p:cond delay="0"/>
                                  </p:stCondLst>
                                  <p:childTnLst>
                                    <p:cmd type="call" cmd="playFrom(0.0)">
                                      <p:cBhvr>
                                        <p:cTn id="6" dur="40920" fill="hold"/>
                                        <p:tgtEl>
                                          <p:spTgt spid="4"/>
                                        </p:tgtEl>
                                      </p:cBhvr>
                                    </p:cmd>
                                  </p:childTnLst>
                                </p:cTn>
                              </p:par>
                            </p:childTnLst>
                          </p:cTn>
                        </p:par>
                      </p:childTnLst>
                    </p:cTn>
                  </p:par>
                </p:childTnLst>
              </p:cTn>
              <p:nextCondLst>
                <p:cond evt="onClick" delay="0">
                  <p:tgtEl>
                    <p:spTgt spid="4"/>
                  </p:tgtEl>
                </p:cond>
              </p:nextCondLst>
            </p:seq>
            <p:audio>
              <p:cMediaNode vol="80000">
                <p:cTn id="7" fill="hold" display="0">
                  <p:stCondLst>
                    <p:cond delay="indefinite"/>
                  </p:stCondLst>
                  <p:endCondLst>
                    <p:cond evt="onStopAudio" delay="0">
                      <p:tgtEl>
                        <p:sldTgt/>
                      </p:tgtEl>
                    </p:cond>
                  </p:endCondLst>
                </p:cTn>
                <p:tgtEl>
                  <p:spTgt spid="4"/>
                </p:tgtEl>
              </p:cMediaNode>
            </p:audio>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o">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Circuito</Template>
  <TotalTime>62</TotalTime>
  <Words>220</Words>
  <Application>Microsoft Office PowerPoint</Application>
  <PresentationFormat>Panorámica</PresentationFormat>
  <Paragraphs>68</Paragraphs>
  <Slides>7</Slides>
  <Notes>0</Notes>
  <HiddenSlides>0</HiddenSlides>
  <MMClips>1</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7</vt:i4>
      </vt:variant>
    </vt:vector>
  </HeadingPairs>
  <TitlesOfParts>
    <vt:vector size="13" baseType="lpstr">
      <vt:lpstr>Arial</vt:lpstr>
      <vt:lpstr>Calibri</vt:lpstr>
      <vt:lpstr>Times New Roman</vt:lpstr>
      <vt:lpstr>Trebuchet MS</vt:lpstr>
      <vt:lpstr>Tw Cen MT</vt:lpstr>
      <vt:lpstr>Circuito</vt:lpstr>
      <vt:lpstr>GLOSARIO</vt:lpstr>
      <vt:lpstr>Presentación de PowerPoint</vt:lpstr>
      <vt:lpstr>Presentación de PowerPoint</vt:lpstr>
      <vt:lpstr>Presentación de PowerPoint</vt:lpstr>
      <vt:lpstr>Presentación de PowerPoint</vt:lpstr>
      <vt:lpstr>PREGUNTAS</vt:lpstr>
      <vt:lpstr>Presentación de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GLOSARIO</dc:title>
  <dc:creator>user</dc:creator>
  <cp:lastModifiedBy>user</cp:lastModifiedBy>
  <cp:revision>5</cp:revision>
  <dcterms:created xsi:type="dcterms:W3CDTF">2019-03-23T01:26:55Z</dcterms:created>
  <dcterms:modified xsi:type="dcterms:W3CDTF">2019-03-23T02:29:50Z</dcterms:modified>
</cp:coreProperties>
</file>