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8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9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ACTIVITY TWO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04798"/>
          </a:xfrm>
        </p:spPr>
        <p:txBody>
          <a:bodyPr>
            <a:noAutofit/>
          </a:bodyPr>
          <a:lstStyle/>
          <a:p>
            <a:r>
              <a:rPr lang="es-CO" sz="3600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 two</a:t>
            </a:r>
          </a:p>
        </p:txBody>
      </p:sp>
    </p:spTree>
    <p:extLst>
      <p:ext uri="{BB962C8B-B14F-4D97-AF65-F5344CB8AC3E}">
        <p14:creationId xmlns:p14="http://schemas.microsoft.com/office/powerpoint/2010/main" val="29092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618186"/>
            <a:ext cx="10571998" cy="799452"/>
          </a:xfrm>
        </p:spPr>
        <p:txBody>
          <a:bodyPr/>
          <a:lstStyle/>
          <a:p>
            <a:pPr algn="ctr"/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AUDIO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Sonido grab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5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</TotalTime>
  <Words>4</Words>
  <Application>Microsoft Office PowerPoint</Application>
  <PresentationFormat>Panorámica</PresentationFormat>
  <Paragraphs>3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Citable</vt:lpstr>
      <vt:lpstr>ACTIVITY TWO</vt:lpstr>
      <vt:lpstr>        AUDIO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TWO</dc:title>
  <dc:creator>USER PC</dc:creator>
  <cp:lastModifiedBy>USER PC</cp:lastModifiedBy>
  <cp:revision>3</cp:revision>
  <dcterms:created xsi:type="dcterms:W3CDTF">2019-03-23T02:02:39Z</dcterms:created>
  <dcterms:modified xsi:type="dcterms:W3CDTF">2019-03-23T03:16:57Z</dcterms:modified>
</cp:coreProperties>
</file>