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7" r:id="rId3"/>
    <p:sldId id="256" r:id="rId4"/>
    <p:sldId id="259" r:id="rId5"/>
    <p:sldId id="258"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002"/>
    <a:srgbClr val="003300"/>
    <a:srgbClr val="CC3300"/>
    <a:srgbClr val="FF6600"/>
    <a:srgbClr val="FF0066"/>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7"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3C4F8-03DC-4E00-AEDC-2A5C6127AF68}" type="datetimeFigureOut">
              <a:rPr lang="es-CO" smtClean="0"/>
              <a:t>22/03/2019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F05E5-A2F7-4886-A1EC-B22863B7BEC7}" type="slidenum">
              <a:rPr lang="es-CO" smtClean="0"/>
              <a:t>‹Nº›</a:t>
            </a:fld>
            <a:endParaRPr lang="es-CO"/>
          </a:p>
        </p:txBody>
      </p:sp>
    </p:spTree>
    <p:extLst>
      <p:ext uri="{BB962C8B-B14F-4D97-AF65-F5344CB8AC3E}">
        <p14:creationId xmlns:p14="http://schemas.microsoft.com/office/powerpoint/2010/main" val="2327183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6EF05E5-A2F7-4886-A1EC-B22863B7BEC7}" type="slidenum">
              <a:rPr lang="es-CO" smtClean="0"/>
              <a:t>3</a:t>
            </a:fld>
            <a:endParaRPr lang="es-CO"/>
          </a:p>
        </p:txBody>
      </p:sp>
    </p:spTree>
    <p:extLst>
      <p:ext uri="{BB962C8B-B14F-4D97-AF65-F5344CB8AC3E}">
        <p14:creationId xmlns:p14="http://schemas.microsoft.com/office/powerpoint/2010/main" val="226552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45011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367652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83871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31359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86759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44609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5601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97545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34789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72145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714F764-9E6B-4686-ABFC-B4160ABA54CD}" type="datetimeFigureOut">
              <a:rPr lang="es-CO" smtClean="0"/>
              <a:t>22/03/2019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61BC0772-42B5-48AB-B11A-000E41710667}" type="slidenum">
              <a:rPr lang="es-CO" smtClean="0"/>
              <a:t>‹Nº›</a:t>
            </a:fld>
            <a:endParaRPr lang="es-CO" dirty="0"/>
          </a:p>
        </p:txBody>
      </p:sp>
    </p:spTree>
    <p:extLst>
      <p:ext uri="{BB962C8B-B14F-4D97-AF65-F5344CB8AC3E}">
        <p14:creationId xmlns:p14="http://schemas.microsoft.com/office/powerpoint/2010/main" val="86273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4F764-9E6B-4686-ABFC-B4160ABA54CD}" type="datetimeFigureOut">
              <a:rPr lang="es-CO" smtClean="0"/>
              <a:t>22/03/2019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C0772-42B5-48AB-B11A-000E41710667}" type="slidenum">
              <a:rPr lang="es-CO" smtClean="0"/>
              <a:t>‹Nº›</a:t>
            </a:fld>
            <a:endParaRPr lang="es-CO" dirty="0"/>
          </a:p>
        </p:txBody>
      </p:sp>
    </p:spTree>
    <p:extLst>
      <p:ext uri="{BB962C8B-B14F-4D97-AF65-F5344CB8AC3E}">
        <p14:creationId xmlns:p14="http://schemas.microsoft.com/office/powerpoint/2010/main" val="160686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771982"/>
          </a:xfrm>
          <a:prstGeom prst="rect">
            <a:avLst/>
          </a:prstGeom>
        </p:spPr>
        <p:txBody>
          <a:bodyPr wrap="square">
            <a:spAutoFit/>
          </a:bodyPr>
          <a:lstStyle/>
          <a:p>
            <a:pPr algn="ctr">
              <a:lnSpc>
                <a:spcPct val="107000"/>
              </a:lnSpc>
              <a:spcAft>
                <a:spcPts val="800"/>
              </a:spcAft>
            </a:pPr>
            <a:endParaRPr lang="es-CO" dirty="0" smtClean="0">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smtClean="0">
                <a:latin typeface="Arial" panose="020B0604020202020204" pitchFamily="34" charset="0"/>
                <a:ea typeface="Calibri" panose="020F0502020204030204" pitchFamily="34" charset="0"/>
                <a:cs typeface="Times New Roman" panose="02020603050405020304" pitchFamily="18" charset="0"/>
              </a:rPr>
              <a:t>UNIDAD </a:t>
            </a:r>
            <a:r>
              <a:rPr lang="es-CO" dirty="0">
                <a:latin typeface="Arial" panose="020B0604020202020204" pitchFamily="34" charset="0"/>
                <a:ea typeface="Calibri" panose="020F0502020204030204" pitchFamily="34" charset="0"/>
                <a:cs typeface="Times New Roman" panose="02020603050405020304" pitchFamily="18" charset="0"/>
              </a:rPr>
              <a:t>2 ACTIVIDAD </a:t>
            </a:r>
            <a:r>
              <a:rPr lang="es-CO" dirty="0" smtClean="0">
                <a:latin typeface="Arial" panose="020B0604020202020204" pitchFamily="34" charset="0"/>
                <a:ea typeface="Calibri" panose="020F0502020204030204" pitchFamily="34" charset="0"/>
                <a:cs typeface="Times New Roman" panose="02020603050405020304" pitchFamily="18" charset="0"/>
              </a:rPr>
              <a:t>1 </a:t>
            </a:r>
            <a:r>
              <a:rPr lang="es-CO" dirty="0">
                <a:latin typeface="Arial" panose="020B0604020202020204" pitchFamily="34" charset="0"/>
                <a:ea typeface="Calibri" panose="020F0502020204030204" pitchFamily="34" charset="0"/>
                <a:cs typeface="Times New Roman" panose="02020603050405020304" pitchFamily="18" charset="0"/>
              </a:rPr>
              <a:t>MOMENTO INDEPENDIENTE</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KEINER RIQUET FRAGOSO</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DOCENTE LILIANA HERNÁNDEZ</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FUNDACIÓN UNIVERSITARIA SAN MATEO</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INGENIERIA SST</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BOGOTA D.C</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22-03-2019</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455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2704381489"/>
              </p:ext>
            </p:extLst>
          </p:nvPr>
        </p:nvGraphicFramePr>
        <p:xfrm>
          <a:off x="314191" y="1746125"/>
          <a:ext cx="6744336" cy="4972537"/>
        </p:xfrm>
        <a:graphic>
          <a:graphicData uri="http://schemas.openxmlformats.org/drawingml/2006/table">
            <a:tbl>
              <a:tblPr firstRow="1" firstCol="1" lastRow="1" lastCol="1" bandRow="1" bandCol="1">
                <a:tableStyleId>{5C22544A-7EE6-4342-B048-85BDC9FD1C3A}</a:tableStyleId>
              </a:tblPr>
              <a:tblGrid>
                <a:gridCol w="894395"/>
                <a:gridCol w="894395"/>
                <a:gridCol w="894395"/>
                <a:gridCol w="1089507"/>
                <a:gridCol w="1021502"/>
                <a:gridCol w="882207"/>
                <a:gridCol w="1067935"/>
              </a:tblGrid>
              <a:tr h="418755">
                <a:tc>
                  <a:txBody>
                    <a:bodyPr/>
                    <a:lstStyle/>
                    <a:p>
                      <a:pPr algn="ctr">
                        <a:spcAft>
                          <a:spcPts val="0"/>
                        </a:spcAft>
                      </a:pPr>
                      <a:r>
                        <a:rPr lang="es-ES" sz="1200" b="1" dirty="0" smtClean="0">
                          <a:solidFill>
                            <a:schemeClr val="tx1"/>
                          </a:solidFill>
                          <a:effectLst/>
                          <a:latin typeface="Lucida Calligraphy" panose="03010101010101010101" pitchFamily="66" charset="0"/>
                        </a:rPr>
                        <a:t>Sunday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Monday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Tuesday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Wednesday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Thursday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ea typeface="+mn-ea"/>
                          <a:cs typeface="+mn-cs"/>
                        </a:rPr>
                        <a:t>Friday</a:t>
                      </a:r>
                      <a:r>
                        <a:rPr lang="es-ES" sz="1200" b="1" baseline="0" dirty="0" smtClean="0">
                          <a:solidFill>
                            <a:schemeClr val="tx1"/>
                          </a:solidFill>
                          <a:effectLst/>
                          <a:latin typeface="Lucida Calligraphy" panose="03010101010101010101" pitchFamily="66" charset="0"/>
                          <a:ea typeface="+mn-ea"/>
                          <a:cs typeface="+mn-cs"/>
                        </a:rPr>
                        <a:t>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Saturday</a:t>
                      </a:r>
                      <a:r>
                        <a:rPr lang="es-ES" sz="1200" b="1" baseline="0" dirty="0" smtClean="0">
                          <a:solidFill>
                            <a:schemeClr val="tx1"/>
                          </a:solidFill>
                          <a:effectLst/>
                          <a:latin typeface="Lucida Calligraphy" panose="03010101010101010101" pitchFamily="66" charset="0"/>
                        </a:rPr>
                        <a:t>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70810">
                <a:tc>
                  <a:txBody>
                    <a:bodyPr/>
                    <a:lstStyle/>
                    <a:p>
                      <a:pPr algn="ctr">
                        <a:lnSpc>
                          <a:spcPct val="150000"/>
                        </a:lnSpc>
                        <a:spcAft>
                          <a:spcPts val="0"/>
                        </a:spcAft>
                      </a:pPr>
                      <a:r>
                        <a:rPr lang="es-ES" sz="1200" b="0" dirty="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 </a:t>
                      </a:r>
                    </a:p>
                    <a:p>
                      <a:pPr algn="ctr">
                        <a:lnSpc>
                          <a:spcPct val="150000"/>
                        </a:lnSpc>
                        <a:spcAft>
                          <a:spcPts val="0"/>
                        </a:spcAft>
                      </a:pPr>
                      <a:r>
                        <a:rPr lang="es-ES" sz="1200" b="0" dirty="0" smtClean="0">
                          <a:solidFill>
                            <a:schemeClr val="tx1"/>
                          </a:solidFill>
                          <a:effectLst/>
                          <a:latin typeface="Lucida Calligraphy" panose="03010101010101010101" pitchFamily="66" charset="0"/>
                        </a:rPr>
                        <a:t>One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2 </a:t>
                      </a:r>
                    </a:p>
                    <a:p>
                      <a:pPr algn="ctr">
                        <a:lnSpc>
                          <a:spcPct val="150000"/>
                        </a:lnSpc>
                        <a:spcAft>
                          <a:spcPts val="0"/>
                        </a:spcAft>
                      </a:pPr>
                      <a:r>
                        <a:rPr lang="es-ES" sz="1200" b="0" dirty="0" smtClean="0">
                          <a:solidFill>
                            <a:schemeClr val="tx1"/>
                          </a:solidFill>
                          <a:effectLst/>
                          <a:latin typeface="Lucida Calligraphy" panose="03010101010101010101" pitchFamily="66" charset="0"/>
                        </a:rPr>
                        <a:t>Two</a:t>
                      </a:r>
                      <a:r>
                        <a:rPr lang="es-ES" sz="1200" b="0" baseline="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70810">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3</a:t>
                      </a:r>
                    </a:p>
                    <a:p>
                      <a:pPr algn="ctr">
                        <a:lnSpc>
                          <a:spcPct val="150000"/>
                        </a:lnSpc>
                        <a:spcAft>
                          <a:spcPts val="0"/>
                        </a:spcAft>
                      </a:pPr>
                      <a:r>
                        <a:rPr lang="es-ES" sz="1200" b="0" dirty="0" smtClean="0">
                          <a:solidFill>
                            <a:schemeClr val="tx1"/>
                          </a:solidFill>
                          <a:effectLst/>
                          <a:latin typeface="Lucida Calligraphy" panose="03010101010101010101" pitchFamily="66" charset="0"/>
                        </a:rPr>
                        <a:t> three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4</a:t>
                      </a:r>
                      <a:r>
                        <a:rPr lang="es-ES" sz="1200" b="0" baseline="0" dirty="0" smtClean="0">
                          <a:solidFill>
                            <a:schemeClr val="tx1"/>
                          </a:solidFill>
                          <a:effectLst/>
                          <a:latin typeface="Lucida Calligraphy" panose="03010101010101010101" pitchFamily="66" charset="0"/>
                        </a:rPr>
                        <a:t> </a:t>
                      </a:r>
                    </a:p>
                    <a:p>
                      <a:pPr algn="ctr">
                        <a:lnSpc>
                          <a:spcPct val="150000"/>
                        </a:lnSpc>
                        <a:spcAft>
                          <a:spcPts val="0"/>
                        </a:spcAft>
                      </a:pPr>
                      <a:r>
                        <a:rPr lang="es-ES" sz="1200" b="0" baseline="0" dirty="0" smtClean="0">
                          <a:solidFill>
                            <a:schemeClr val="tx1"/>
                          </a:solidFill>
                          <a:effectLst/>
                          <a:latin typeface="Lucida Calligraphy" panose="03010101010101010101" pitchFamily="66" charset="0"/>
                        </a:rPr>
                        <a:t>Four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5 </a:t>
                      </a:r>
                    </a:p>
                    <a:p>
                      <a:pPr algn="ctr">
                        <a:lnSpc>
                          <a:spcPct val="150000"/>
                        </a:lnSpc>
                        <a:spcAft>
                          <a:spcPts val="0"/>
                        </a:spcAft>
                      </a:pPr>
                      <a:r>
                        <a:rPr lang="es-ES" sz="1200" b="0" dirty="0" smtClean="0">
                          <a:solidFill>
                            <a:schemeClr val="tx1"/>
                          </a:solidFill>
                          <a:effectLst/>
                          <a:latin typeface="Lucida Calligraphy" panose="03010101010101010101" pitchFamily="66" charset="0"/>
                        </a:rPr>
                        <a:t>Five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6 </a:t>
                      </a:r>
                    </a:p>
                    <a:p>
                      <a:pPr algn="ctr">
                        <a:lnSpc>
                          <a:spcPct val="150000"/>
                        </a:lnSpc>
                        <a:spcAft>
                          <a:spcPts val="0"/>
                        </a:spcAft>
                      </a:pPr>
                      <a:r>
                        <a:rPr lang="es-ES" sz="1200" b="0" dirty="0" smtClean="0">
                          <a:solidFill>
                            <a:schemeClr val="tx1"/>
                          </a:solidFill>
                          <a:effectLst/>
                          <a:latin typeface="Lucida Calligraphy" panose="03010101010101010101" pitchFamily="66" charset="0"/>
                        </a:rPr>
                        <a:t>Six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7 </a:t>
                      </a:r>
                    </a:p>
                    <a:p>
                      <a:pPr algn="ctr">
                        <a:lnSpc>
                          <a:spcPct val="150000"/>
                        </a:lnSpc>
                        <a:spcAft>
                          <a:spcPts val="0"/>
                        </a:spcAft>
                      </a:pPr>
                      <a:r>
                        <a:rPr lang="es-ES" sz="1200" b="0" dirty="0" smtClean="0">
                          <a:solidFill>
                            <a:schemeClr val="tx1"/>
                          </a:solidFill>
                          <a:effectLst/>
                          <a:latin typeface="Lucida Calligraphy" panose="03010101010101010101" pitchFamily="66" charset="0"/>
                        </a:rPr>
                        <a:t>Seven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8 </a:t>
                      </a:r>
                    </a:p>
                    <a:p>
                      <a:pPr algn="ctr">
                        <a:lnSpc>
                          <a:spcPct val="150000"/>
                        </a:lnSpc>
                        <a:spcAft>
                          <a:spcPts val="0"/>
                        </a:spcAft>
                      </a:pPr>
                      <a:r>
                        <a:rPr lang="es-ES" sz="1200" b="0" dirty="0" smtClean="0">
                          <a:solidFill>
                            <a:schemeClr val="tx1"/>
                          </a:solidFill>
                          <a:effectLst/>
                          <a:latin typeface="Lucida Calligraphy" panose="03010101010101010101" pitchFamily="66" charset="0"/>
                        </a:rPr>
                        <a:t>Eigth</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9</a:t>
                      </a:r>
                    </a:p>
                    <a:p>
                      <a:pPr algn="ctr">
                        <a:lnSpc>
                          <a:spcPct val="150000"/>
                        </a:lnSpc>
                        <a:spcAft>
                          <a:spcPts val="0"/>
                        </a:spcAft>
                      </a:pPr>
                      <a:r>
                        <a:rPr lang="es-ES" sz="1200" b="0" dirty="0" smtClean="0">
                          <a:solidFill>
                            <a:schemeClr val="tx1"/>
                          </a:solidFill>
                          <a:effectLst/>
                          <a:latin typeface="Lucida Calligraphy" panose="03010101010101010101" pitchFamily="66" charset="0"/>
                        </a:rPr>
                        <a:t> Nine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703563">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10 </a:t>
                      </a:r>
                    </a:p>
                    <a:p>
                      <a:pPr algn="ctr">
                        <a:lnSpc>
                          <a:spcPct val="150000"/>
                        </a:lnSpc>
                        <a:spcAft>
                          <a:spcPts val="0"/>
                        </a:spcAft>
                      </a:pPr>
                      <a:r>
                        <a:rPr lang="es-ES" sz="1200" b="0" dirty="0" smtClean="0">
                          <a:solidFill>
                            <a:schemeClr val="tx1"/>
                          </a:solidFill>
                          <a:effectLst/>
                          <a:latin typeface="Lucida Calligraphy" panose="03010101010101010101" pitchFamily="66" charset="0"/>
                        </a:rPr>
                        <a:t>ten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11 </a:t>
                      </a:r>
                    </a:p>
                    <a:p>
                      <a:pPr algn="ctr">
                        <a:lnSpc>
                          <a:spcPct val="150000"/>
                        </a:lnSpc>
                        <a:spcAft>
                          <a:spcPts val="0"/>
                        </a:spcAft>
                      </a:pPr>
                      <a:r>
                        <a:rPr lang="es-ES" sz="1200" b="0" dirty="0" smtClean="0">
                          <a:solidFill>
                            <a:schemeClr val="tx1"/>
                          </a:solidFill>
                          <a:effectLst/>
                          <a:latin typeface="Lucida Calligraphy" panose="03010101010101010101" pitchFamily="66" charset="0"/>
                        </a:rPr>
                        <a:t>Eleven</a:t>
                      </a:r>
                      <a:r>
                        <a:rPr lang="es-ES" sz="1200" b="0" baseline="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12</a:t>
                      </a:r>
                    </a:p>
                    <a:p>
                      <a:pPr algn="ctr">
                        <a:lnSpc>
                          <a:spcPct val="150000"/>
                        </a:lnSpc>
                        <a:spcAft>
                          <a:spcPts val="0"/>
                        </a:spcAft>
                      </a:pPr>
                      <a:r>
                        <a:rPr lang="es-ES" sz="1200" b="0" dirty="0" smtClean="0">
                          <a:solidFill>
                            <a:schemeClr val="tx1"/>
                          </a:solidFill>
                          <a:effectLst/>
                          <a:latin typeface="Lucida Calligraphy" panose="03010101010101010101" pitchFamily="66" charset="0"/>
                        </a:rPr>
                        <a:t> Twelve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13 </a:t>
                      </a:r>
                    </a:p>
                    <a:p>
                      <a:pPr algn="ctr">
                        <a:lnSpc>
                          <a:spcPct val="150000"/>
                        </a:lnSpc>
                        <a:spcAft>
                          <a:spcPts val="0"/>
                        </a:spcAft>
                      </a:pPr>
                      <a:r>
                        <a:rPr lang="es-ES" sz="1200" b="0" dirty="0" smtClean="0">
                          <a:solidFill>
                            <a:schemeClr val="tx1"/>
                          </a:solidFill>
                          <a:effectLst/>
                          <a:latin typeface="Lucida Calligraphy" panose="03010101010101010101" pitchFamily="66" charset="0"/>
                        </a:rPr>
                        <a:t>Thirteen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14 Fourteen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15 Five</a:t>
                      </a:r>
                      <a:r>
                        <a:rPr lang="es-ES" sz="1200" b="0" baseline="0" dirty="0" smtClean="0">
                          <a:solidFill>
                            <a:schemeClr val="tx1"/>
                          </a:solidFill>
                          <a:effectLst/>
                          <a:latin typeface="Lucida Calligraphy" panose="03010101010101010101" pitchFamily="66" charset="0"/>
                        </a:rPr>
                        <a:t>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16 </a:t>
                      </a:r>
                    </a:p>
                    <a:p>
                      <a:pPr algn="ctr">
                        <a:lnSpc>
                          <a:spcPct val="150000"/>
                        </a:lnSpc>
                        <a:spcAft>
                          <a:spcPts val="0"/>
                        </a:spcAft>
                      </a:pPr>
                      <a:r>
                        <a:rPr lang="es-ES" sz="1200" b="0" dirty="0" smtClean="0">
                          <a:solidFill>
                            <a:schemeClr val="tx1"/>
                          </a:solidFill>
                          <a:effectLst/>
                          <a:latin typeface="Lucida Calligraphy" panose="03010101010101010101" pitchFamily="66" charset="0"/>
                        </a:rPr>
                        <a:t>Sixteen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38084">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17 seventeen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18 Eigthteen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19</a:t>
                      </a:r>
                      <a:r>
                        <a:rPr lang="es-CO" sz="1200" b="0" baseline="0" dirty="0" smtClean="0">
                          <a:solidFill>
                            <a:schemeClr val="tx1"/>
                          </a:solidFill>
                          <a:effectLst/>
                          <a:latin typeface="Lucida Calligraphy" panose="03010101010101010101" pitchFamily="66" charset="0"/>
                          <a:cs typeface="Times New Roman" panose="02020603050405020304" pitchFamily="18" charset="0"/>
                        </a:rPr>
                        <a:t> Nineteen</a:t>
                      </a:r>
                      <a:endParaRPr lang="es-ES" sz="1200" b="0" dirty="0" smtClean="0">
                        <a:solidFill>
                          <a:schemeClr val="tx1"/>
                        </a:solidFill>
                        <a:effectLst/>
                        <a:latin typeface="Lucida Calligraphy" panose="03010101010101010101" pitchFamily="66"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20</a:t>
                      </a:r>
                    </a:p>
                    <a:p>
                      <a:pPr algn="ctr">
                        <a:lnSpc>
                          <a:spcPct val="150000"/>
                        </a:lnSpc>
                        <a:spcAft>
                          <a:spcPts val="0"/>
                        </a:spcAft>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21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One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22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Two</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23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Three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38084">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24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r>
                        <a:rPr lang="es-CO" sz="1200" b="0" baseline="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 four </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25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Five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rPr>
                        <a:t>26 </a:t>
                      </a:r>
                      <a:r>
                        <a:rPr lang="es-ES"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Six</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rPr>
                        <a:t>27</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rPr>
                        <a:t> </a:t>
                      </a:r>
                      <a:r>
                        <a:rPr lang="es-ES"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Seven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rPr>
                        <a:t>28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Eigth</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1" dirty="0" smtClean="0">
                          <a:solidFill>
                            <a:schemeClr val="tx1"/>
                          </a:solidFill>
                          <a:effectLst/>
                          <a:latin typeface="Lucida Calligraphy" panose="03010101010101010101" pitchFamily="66" charset="0"/>
                        </a:rPr>
                        <a:t>29 </a:t>
                      </a:r>
                      <a:r>
                        <a:rPr lang="es-ES"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Nine</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50000"/>
                        </a:lnSpc>
                        <a:spcAft>
                          <a:spcPts val="0"/>
                        </a:spcAft>
                      </a:pPr>
                      <a:r>
                        <a:rPr lang="es-ES" sz="1200" b="1" dirty="0" smtClean="0">
                          <a:solidFill>
                            <a:schemeClr val="tx1"/>
                          </a:solidFill>
                          <a:effectLst/>
                          <a:latin typeface="Lucida Calligraphy" panose="03010101010101010101" pitchFamily="66" charset="0"/>
                        </a:rPr>
                        <a:t>30 </a:t>
                      </a:r>
                    </a:p>
                    <a:p>
                      <a:pPr algn="ctr">
                        <a:lnSpc>
                          <a:spcPct val="150000"/>
                        </a:lnSpc>
                        <a:spcAft>
                          <a:spcPts val="0"/>
                        </a:spcAft>
                      </a:pPr>
                      <a:r>
                        <a:rPr lang="es-ES" sz="1200" b="1" dirty="0" smtClean="0">
                          <a:solidFill>
                            <a:schemeClr val="tx1"/>
                          </a:solidFill>
                          <a:effectLst/>
                          <a:latin typeface="Lucida Calligraphy" panose="03010101010101010101" pitchFamily="66" charset="0"/>
                        </a:rPr>
                        <a:t>Thirty</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832431">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31 </a:t>
                      </a:r>
                    </a:p>
                    <a:p>
                      <a:pPr algn="ctr">
                        <a:lnSpc>
                          <a:spcPct val="150000"/>
                        </a:lnSpc>
                        <a:spcAft>
                          <a:spcPts val="0"/>
                        </a:spcAft>
                      </a:pPr>
                      <a:r>
                        <a:rPr lang="es-ES" sz="1200" b="0" dirty="0" err="1" smtClean="0">
                          <a:solidFill>
                            <a:schemeClr val="tx1"/>
                          </a:solidFill>
                          <a:effectLst/>
                          <a:latin typeface="Lucida Calligraphy" panose="03010101010101010101" pitchFamily="66" charset="0"/>
                        </a:rPr>
                        <a:t>thirty-one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CuadroTexto 5"/>
          <p:cNvSpPr txBox="1"/>
          <p:nvPr/>
        </p:nvSpPr>
        <p:spPr>
          <a:xfrm>
            <a:off x="7213552" y="194666"/>
            <a:ext cx="3721769" cy="461665"/>
          </a:xfrm>
          <a:prstGeom prst="rect">
            <a:avLst/>
          </a:prstGeom>
          <a:noFill/>
        </p:spPr>
        <p:txBody>
          <a:bodyPr wrap="square" rtlCol="0">
            <a:spAutoFit/>
          </a:bodyPr>
          <a:lstStyle/>
          <a:p>
            <a:pPr algn="ctr"/>
            <a:r>
              <a:rPr lang="es-CO" sz="2400" b="1" dirty="0" smtClean="0">
                <a:ln w="22225">
                  <a:solidFill>
                    <a:schemeClr val="accent2"/>
                  </a:solidFill>
                  <a:prstDash val="solid"/>
                </a:ln>
                <a:solidFill>
                  <a:schemeClr val="accent2">
                    <a:lumMod val="40000"/>
                    <a:lumOff val="60000"/>
                  </a:schemeClr>
                </a:solidFill>
              </a:rPr>
              <a:t>THE RIVER HURTADO</a:t>
            </a:r>
            <a:endParaRPr lang="es-CO" sz="2400" b="1" dirty="0">
              <a:ln w="22225">
                <a:solidFill>
                  <a:schemeClr val="accent2"/>
                </a:solidFill>
                <a:prstDash val="solid"/>
              </a:ln>
              <a:solidFill>
                <a:schemeClr val="accent2">
                  <a:lumMod val="40000"/>
                  <a:lumOff val="60000"/>
                </a:schemeClr>
              </a:solidFill>
            </a:endParaRPr>
          </a:p>
        </p:txBody>
      </p:sp>
      <p:sp>
        <p:nvSpPr>
          <p:cNvPr id="9" name="Rectángulo 8"/>
          <p:cNvSpPr/>
          <p:nvPr/>
        </p:nvSpPr>
        <p:spPr>
          <a:xfrm>
            <a:off x="10610461" y="0"/>
            <a:ext cx="1645707" cy="6985496"/>
          </a:xfrm>
          <a:prstGeom prst="rect">
            <a:avLst/>
          </a:prstGeom>
          <a:noFill/>
          <a:effectLst>
            <a:innerShdw blurRad="63500" dist="50800" dir="18900000">
              <a:prstClr val="black">
                <a:alpha val="50000"/>
              </a:prstClr>
            </a:innerShdw>
          </a:effectLst>
        </p:spPr>
        <p:txBody>
          <a:bodyPr vert="wordArtVert" wrap="square" lIns="91440" tIns="45720" rIns="91440" bIns="45720">
            <a:spAutoFit/>
          </a:bodyPr>
          <a:lstStyle/>
          <a:p>
            <a:pPr algn="ctr"/>
            <a:r>
              <a:rPr lang="es-ES" sz="8000" b="1" dirty="0" smtClean="0">
                <a:ln w="9525">
                  <a:solidFill>
                    <a:schemeClr val="bg1"/>
                  </a:solidFill>
                  <a:prstDash val="solid"/>
                </a:ln>
                <a:solidFill>
                  <a:schemeClr val="accent2"/>
                </a:solidFill>
                <a:effectLst>
                  <a:outerShdw blurRad="12700" dist="38100" dir="2700000" algn="tl" rotWithShape="0">
                    <a:schemeClr val="bg1">
                      <a:lumMod val="50000"/>
                    </a:schemeClr>
                  </a:outerShdw>
                </a:effectLst>
              </a:rPr>
              <a:t>2019</a:t>
            </a:r>
            <a:endParaRPr lang="es-ES" sz="8000" b="1" dirty="0">
              <a:ln w="9525">
                <a:solidFill>
                  <a:schemeClr val="bg1"/>
                </a:solidFill>
                <a:prstDash val="solid"/>
              </a:ln>
              <a:solidFill>
                <a:schemeClr val="accent2"/>
              </a:solidFill>
              <a:effectLst>
                <a:outerShdw blurRad="12700" dist="38100" dir="2700000" algn="tl" rotWithShape="0">
                  <a:schemeClr val="bg1">
                    <a:lumMod val="50000"/>
                  </a:schemeClr>
                </a:outerShdw>
              </a:effectLst>
            </a:endParaRPr>
          </a:p>
        </p:txBody>
      </p:sp>
      <p:sp>
        <p:nvSpPr>
          <p:cNvPr id="11" name="Rectángulo 10"/>
          <p:cNvSpPr/>
          <p:nvPr/>
        </p:nvSpPr>
        <p:spPr>
          <a:xfrm>
            <a:off x="481263" y="176464"/>
            <a:ext cx="5616290" cy="1569660"/>
          </a:xfrm>
          <a:prstGeom prst="rect">
            <a:avLst/>
          </a:prstGeom>
        </p:spPr>
        <p:txBody>
          <a:bodyPr wrap="square">
            <a:spAutoFit/>
          </a:bodyPr>
          <a:lstStyle/>
          <a:p>
            <a:pPr algn="ctr"/>
            <a:r>
              <a:rPr lang="es-ES" sz="9600" b="1" dirty="0" smtClean="0">
                <a:ln w="22225">
                  <a:solidFill>
                    <a:schemeClr val="accent2"/>
                  </a:solidFill>
                  <a:prstDash val="solid"/>
                </a:ln>
                <a:solidFill>
                  <a:schemeClr val="accent2">
                    <a:lumMod val="40000"/>
                    <a:lumOff val="60000"/>
                  </a:schemeClr>
                </a:solidFill>
                <a:latin typeface="Algerian" panose="04020705040A02060702" pitchFamily="82" charset="0"/>
              </a:rPr>
              <a:t>APRIL</a:t>
            </a:r>
            <a:endParaRPr lang="es-ES" sz="96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3076" name="Picture 4" descr="Resultado de imagen para balneario hurt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624" y="818531"/>
            <a:ext cx="3698697" cy="294782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ángulo 9"/>
          <p:cNvSpPr/>
          <p:nvPr/>
        </p:nvSpPr>
        <p:spPr>
          <a:xfrm>
            <a:off x="7213552" y="4123746"/>
            <a:ext cx="3515432" cy="2308324"/>
          </a:xfrm>
          <a:prstGeom prst="rect">
            <a:avLst/>
          </a:prstGeom>
          <a:noFill/>
        </p:spPr>
        <p:txBody>
          <a:bodyPr wrap="square" lIns="91440" tIns="45720" rIns="91440" bIns="45720">
            <a:spAutoFit/>
          </a:bodyPr>
          <a:lstStyle/>
          <a:p>
            <a:pPr algn="ctr"/>
            <a:r>
              <a:rPr lang="es-ES" sz="1600" b="1" cap="none" spc="0" dirty="0" smtClean="0">
                <a:ln w="22225">
                  <a:solidFill>
                    <a:schemeClr val="accent2"/>
                  </a:solidFill>
                  <a:prstDash val="solid"/>
                </a:ln>
                <a:effectLst/>
                <a:latin typeface="Arial" panose="020B0604020202020204" pitchFamily="34" charset="0"/>
                <a:cs typeface="Arial" panose="020B0604020202020204" pitchFamily="34" charset="0"/>
              </a:rPr>
              <a:t>FESTIVAL DE LA LEYENDA VALLENATA FIESTA CULTURAL QUE SE CELEBRA DEL 26 AL 30 DE ABRIL. </a:t>
            </a:r>
          </a:p>
          <a:p>
            <a:pPr algn="ctr"/>
            <a:endParaRPr lang="es-ES" sz="1600" b="1" dirty="0">
              <a:ln w="22225">
                <a:solidFill>
                  <a:schemeClr val="accent2"/>
                </a:solidFill>
                <a:prstDash val="solid"/>
              </a:ln>
              <a:latin typeface="Arial" panose="020B0604020202020204" pitchFamily="34" charset="0"/>
              <a:cs typeface="Arial" panose="020B0604020202020204" pitchFamily="34" charset="0"/>
            </a:endParaRPr>
          </a:p>
          <a:p>
            <a:pPr algn="ctr"/>
            <a:r>
              <a:rPr lang="en-US" sz="1600" b="1" dirty="0">
                <a:ln w="22225">
                  <a:solidFill>
                    <a:schemeClr val="accent2"/>
                  </a:solidFill>
                  <a:prstDash val="solid"/>
                </a:ln>
                <a:latin typeface="Arial" panose="020B0604020202020204" pitchFamily="34" charset="0"/>
                <a:cs typeface="Arial" panose="020B0604020202020204" pitchFamily="34" charset="0"/>
              </a:rPr>
              <a:t>FESTIVAL OF THE VALLENATA LEGEND CULTURAL PARTY THAT IS CELEBRATED FROM 26 TO 30 APRIL.</a:t>
            </a:r>
            <a:endParaRPr lang="es-ES" sz="1600" b="1" cap="none" spc="0" dirty="0">
              <a:ln w="22225">
                <a:solidFill>
                  <a:schemeClr val="accent2"/>
                </a:solidFill>
                <a:prstDash val="solid"/>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085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LA PEDREGO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366" y="1153175"/>
            <a:ext cx="3857234" cy="33175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705905" y="-485275"/>
            <a:ext cx="1645707" cy="7106101"/>
          </a:xfrm>
          <a:prstGeom prst="rect">
            <a:avLst/>
          </a:prstGeom>
          <a:noFill/>
          <a:effectLst>
            <a:innerShdw blurRad="63500" dist="50800" dir="18900000">
              <a:prstClr val="black">
                <a:alpha val="50000"/>
              </a:prstClr>
            </a:innerShdw>
          </a:effectLst>
        </p:spPr>
        <p:txBody>
          <a:bodyPr vert="wordArtVert" wrap="square" lIns="91440" tIns="45720" rIns="91440" bIns="45720">
            <a:spAutoFit/>
          </a:bodyPr>
          <a:lstStyle/>
          <a:p>
            <a:pPr algn="ctr"/>
            <a:r>
              <a:rPr lang="es-ES" sz="8000" b="1" dirty="0" smtClean="0">
                <a:ln w="9525">
                  <a:solidFill>
                    <a:schemeClr val="bg1"/>
                  </a:solidFill>
                  <a:prstDash val="solid"/>
                </a:ln>
                <a:solidFill>
                  <a:schemeClr val="accent2"/>
                </a:solidFill>
                <a:effectLst>
                  <a:outerShdw blurRad="12700" dist="38100" dir="2700000" algn="tl" rotWithShape="0">
                    <a:schemeClr val="bg1">
                      <a:lumMod val="50000"/>
                    </a:schemeClr>
                  </a:outerShdw>
                </a:effectLst>
              </a:rPr>
              <a:t>2019</a:t>
            </a:r>
            <a:endParaRPr lang="es-ES" sz="8000" b="1" dirty="0">
              <a:ln w="9525">
                <a:solidFill>
                  <a:schemeClr val="bg1"/>
                </a:solidFill>
                <a:prstDash val="solid"/>
              </a:ln>
              <a:solidFill>
                <a:schemeClr val="accent2"/>
              </a:solidFill>
              <a:effectLst>
                <a:outerShdw blurRad="12700" dist="38100" dir="2700000" algn="tl" rotWithShape="0">
                  <a:schemeClr val="bg1">
                    <a:lumMod val="50000"/>
                  </a:schemeClr>
                </a:outerShdw>
              </a:effectLst>
            </a:endParaRPr>
          </a:p>
        </p:txBody>
      </p:sp>
      <p:graphicFrame>
        <p:nvGraphicFramePr>
          <p:cNvPr id="5" name="Tabla 4"/>
          <p:cNvGraphicFramePr>
            <a:graphicFrameLocks noGrp="1"/>
          </p:cNvGraphicFramePr>
          <p:nvPr>
            <p:extLst>
              <p:ext uri="{D42A27DB-BD31-4B8C-83A1-F6EECF244321}">
                <p14:modId xmlns:p14="http://schemas.microsoft.com/office/powerpoint/2010/main" val="4148899111"/>
              </p:ext>
            </p:extLst>
          </p:nvPr>
        </p:nvGraphicFramePr>
        <p:xfrm>
          <a:off x="232138" y="1746124"/>
          <a:ext cx="6986807" cy="4920422"/>
        </p:xfrm>
        <a:graphic>
          <a:graphicData uri="http://schemas.openxmlformats.org/drawingml/2006/table">
            <a:tbl>
              <a:tblPr firstRow="1" firstCol="1" lastRow="1" lastCol="1" bandRow="1" bandCol="1">
                <a:tableStyleId>{5C22544A-7EE6-4342-B048-85BDC9FD1C3A}</a:tableStyleId>
              </a:tblPr>
              <a:tblGrid>
                <a:gridCol w="926550"/>
                <a:gridCol w="926550"/>
                <a:gridCol w="926550"/>
                <a:gridCol w="1128676"/>
                <a:gridCol w="1058228"/>
                <a:gridCol w="913924"/>
                <a:gridCol w="1106329"/>
              </a:tblGrid>
              <a:tr h="428068">
                <a:tc>
                  <a:txBody>
                    <a:bodyPr/>
                    <a:lstStyle/>
                    <a:p>
                      <a:pPr algn="ctr">
                        <a:spcAft>
                          <a:spcPts val="0"/>
                        </a:spcAft>
                      </a:pPr>
                      <a:r>
                        <a:rPr lang="es-ES" sz="1200" b="1" dirty="0" smtClean="0">
                          <a:solidFill>
                            <a:schemeClr val="tx1"/>
                          </a:solidFill>
                          <a:effectLst/>
                          <a:latin typeface="Lucida Calligraphy" panose="03010101010101010101" pitchFamily="66" charset="0"/>
                        </a:rPr>
                        <a:t>Sunday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Monday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Tuesday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Wednesday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Thursday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ea typeface="+mn-ea"/>
                          <a:cs typeface="+mn-cs"/>
                        </a:rPr>
                        <a:t>Friday</a:t>
                      </a:r>
                      <a:r>
                        <a:rPr lang="es-ES" sz="1200" b="1" baseline="0" dirty="0" smtClean="0">
                          <a:solidFill>
                            <a:schemeClr val="tx1"/>
                          </a:solidFill>
                          <a:effectLst/>
                          <a:latin typeface="Lucida Calligraphy" panose="03010101010101010101" pitchFamily="66" charset="0"/>
                          <a:ea typeface="+mn-ea"/>
                          <a:cs typeface="+mn-cs"/>
                        </a:rPr>
                        <a:t>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s-ES" sz="1200" b="1" dirty="0" smtClean="0">
                          <a:solidFill>
                            <a:schemeClr val="tx1"/>
                          </a:solidFill>
                          <a:effectLst/>
                          <a:latin typeface="Lucida Calligraphy" panose="03010101010101010101" pitchFamily="66" charset="0"/>
                        </a:rPr>
                        <a:t>Saturday</a:t>
                      </a:r>
                      <a:r>
                        <a:rPr lang="es-ES" sz="1200" b="1" baseline="0" dirty="0" smtClean="0">
                          <a:solidFill>
                            <a:schemeClr val="tx1"/>
                          </a:solidFill>
                          <a:effectLst/>
                          <a:latin typeface="Lucida Calligraphy" panose="03010101010101010101" pitchFamily="66" charset="0"/>
                        </a:rPr>
                        <a:t>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nchor="ctr">
                    <a:lnL w="762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8022">
                <a:tc>
                  <a:txBody>
                    <a:bodyPr/>
                    <a:lstStyle/>
                    <a:p>
                      <a:pPr algn="ctr">
                        <a:lnSpc>
                          <a:spcPct val="150000"/>
                        </a:lnSpc>
                        <a:spcAft>
                          <a:spcPts val="0"/>
                        </a:spcAft>
                      </a:pPr>
                      <a:r>
                        <a:rPr lang="es-ES" sz="1200" b="0" dirty="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 </a:t>
                      </a:r>
                    </a:p>
                    <a:p>
                      <a:pPr algn="ctr">
                        <a:lnSpc>
                          <a:spcPct val="150000"/>
                        </a:lnSpc>
                        <a:spcAft>
                          <a:spcPts val="0"/>
                        </a:spcAft>
                      </a:pPr>
                      <a:r>
                        <a:rPr lang="es-ES" sz="1200" b="0" dirty="0" smtClean="0">
                          <a:solidFill>
                            <a:schemeClr val="tx1"/>
                          </a:solidFill>
                          <a:effectLst/>
                          <a:latin typeface="Lucida Calligraphy" panose="03010101010101010101" pitchFamily="66" charset="0"/>
                        </a:rPr>
                        <a:t>One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2 </a:t>
                      </a:r>
                    </a:p>
                    <a:p>
                      <a:pPr algn="ctr">
                        <a:lnSpc>
                          <a:spcPct val="150000"/>
                        </a:lnSpc>
                        <a:spcAft>
                          <a:spcPts val="0"/>
                        </a:spcAft>
                      </a:pPr>
                      <a:r>
                        <a:rPr lang="es-ES" sz="1200" b="0" dirty="0" smtClean="0">
                          <a:solidFill>
                            <a:schemeClr val="tx1"/>
                          </a:solidFill>
                          <a:effectLst/>
                          <a:latin typeface="Lucida Calligraphy" panose="03010101010101010101" pitchFamily="66" charset="0"/>
                        </a:rPr>
                        <a:t>Two</a:t>
                      </a:r>
                      <a:r>
                        <a:rPr lang="es-ES" sz="1200" b="0" baseline="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762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68022">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3</a:t>
                      </a:r>
                    </a:p>
                    <a:p>
                      <a:pPr algn="ctr">
                        <a:lnSpc>
                          <a:spcPct val="150000"/>
                        </a:lnSpc>
                        <a:spcAft>
                          <a:spcPts val="0"/>
                        </a:spcAft>
                      </a:pPr>
                      <a:r>
                        <a:rPr lang="es-ES" sz="1200" b="0" dirty="0" smtClean="0">
                          <a:solidFill>
                            <a:schemeClr val="tx1"/>
                          </a:solidFill>
                          <a:effectLst/>
                          <a:latin typeface="Lucida Calligraphy" panose="03010101010101010101" pitchFamily="66" charset="0"/>
                        </a:rPr>
                        <a:t> three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4</a:t>
                      </a:r>
                      <a:r>
                        <a:rPr lang="es-ES" sz="1200" b="0" baseline="0" dirty="0" smtClean="0">
                          <a:solidFill>
                            <a:schemeClr val="tx1"/>
                          </a:solidFill>
                          <a:effectLst/>
                          <a:latin typeface="Lucida Calligraphy" panose="03010101010101010101" pitchFamily="66" charset="0"/>
                        </a:rPr>
                        <a:t> </a:t>
                      </a:r>
                    </a:p>
                    <a:p>
                      <a:pPr algn="ctr">
                        <a:lnSpc>
                          <a:spcPct val="150000"/>
                        </a:lnSpc>
                        <a:spcAft>
                          <a:spcPts val="0"/>
                        </a:spcAft>
                      </a:pPr>
                      <a:r>
                        <a:rPr lang="es-ES" sz="1200" b="0" baseline="0" dirty="0" smtClean="0">
                          <a:solidFill>
                            <a:schemeClr val="tx1"/>
                          </a:solidFill>
                          <a:effectLst/>
                          <a:latin typeface="Lucida Calligraphy" panose="03010101010101010101" pitchFamily="66" charset="0"/>
                        </a:rPr>
                        <a:t>Four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5 </a:t>
                      </a:r>
                    </a:p>
                    <a:p>
                      <a:pPr algn="ctr">
                        <a:lnSpc>
                          <a:spcPct val="150000"/>
                        </a:lnSpc>
                        <a:spcAft>
                          <a:spcPts val="0"/>
                        </a:spcAft>
                      </a:pPr>
                      <a:r>
                        <a:rPr lang="es-ES" sz="1200" b="0" dirty="0" smtClean="0">
                          <a:solidFill>
                            <a:schemeClr val="tx1"/>
                          </a:solidFill>
                          <a:effectLst/>
                          <a:latin typeface="Lucida Calligraphy" panose="03010101010101010101" pitchFamily="66" charset="0"/>
                        </a:rPr>
                        <a:t>Five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6 </a:t>
                      </a:r>
                    </a:p>
                    <a:p>
                      <a:pPr algn="ctr">
                        <a:lnSpc>
                          <a:spcPct val="150000"/>
                        </a:lnSpc>
                        <a:spcAft>
                          <a:spcPts val="0"/>
                        </a:spcAft>
                      </a:pPr>
                      <a:r>
                        <a:rPr lang="es-ES" sz="1200" b="0" dirty="0" smtClean="0">
                          <a:solidFill>
                            <a:schemeClr val="tx1"/>
                          </a:solidFill>
                          <a:effectLst/>
                          <a:latin typeface="Lucida Calligraphy" panose="03010101010101010101" pitchFamily="66" charset="0"/>
                        </a:rPr>
                        <a:t>Six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7 </a:t>
                      </a:r>
                    </a:p>
                    <a:p>
                      <a:pPr algn="ctr">
                        <a:lnSpc>
                          <a:spcPct val="150000"/>
                        </a:lnSpc>
                        <a:spcAft>
                          <a:spcPts val="0"/>
                        </a:spcAft>
                      </a:pPr>
                      <a:r>
                        <a:rPr lang="es-ES" sz="1200" b="0" dirty="0" smtClean="0">
                          <a:solidFill>
                            <a:schemeClr val="tx1"/>
                          </a:solidFill>
                          <a:effectLst/>
                          <a:latin typeface="Lucida Calligraphy" panose="03010101010101010101" pitchFamily="66" charset="0"/>
                        </a:rPr>
                        <a:t>Seven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8 </a:t>
                      </a:r>
                    </a:p>
                    <a:p>
                      <a:pPr algn="ctr">
                        <a:lnSpc>
                          <a:spcPct val="150000"/>
                        </a:lnSpc>
                        <a:spcAft>
                          <a:spcPts val="0"/>
                        </a:spcAft>
                      </a:pPr>
                      <a:r>
                        <a:rPr lang="es-ES" sz="1200" b="0" dirty="0" smtClean="0">
                          <a:solidFill>
                            <a:schemeClr val="tx1"/>
                          </a:solidFill>
                          <a:effectLst/>
                          <a:latin typeface="Lucida Calligraphy" panose="03010101010101010101" pitchFamily="66" charset="0"/>
                        </a:rPr>
                        <a:t>Eigth</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9</a:t>
                      </a:r>
                    </a:p>
                    <a:p>
                      <a:pPr algn="ctr">
                        <a:lnSpc>
                          <a:spcPct val="150000"/>
                        </a:lnSpc>
                        <a:spcAft>
                          <a:spcPts val="0"/>
                        </a:spcAft>
                      </a:pPr>
                      <a:r>
                        <a:rPr lang="es-ES" sz="1200" b="0" dirty="0" smtClean="0">
                          <a:solidFill>
                            <a:schemeClr val="tx1"/>
                          </a:solidFill>
                          <a:effectLst/>
                          <a:latin typeface="Lucida Calligraphy" panose="03010101010101010101" pitchFamily="66" charset="0"/>
                        </a:rPr>
                        <a:t> Nine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719209">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10 </a:t>
                      </a:r>
                    </a:p>
                    <a:p>
                      <a:pPr algn="ctr">
                        <a:lnSpc>
                          <a:spcPct val="150000"/>
                        </a:lnSpc>
                        <a:spcAft>
                          <a:spcPts val="0"/>
                        </a:spcAft>
                      </a:pPr>
                      <a:r>
                        <a:rPr lang="es-ES" sz="1200" b="0" dirty="0" smtClean="0">
                          <a:solidFill>
                            <a:schemeClr val="tx1"/>
                          </a:solidFill>
                          <a:effectLst/>
                          <a:latin typeface="Lucida Calligraphy" panose="03010101010101010101" pitchFamily="66" charset="0"/>
                        </a:rPr>
                        <a:t>ten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11 </a:t>
                      </a:r>
                    </a:p>
                    <a:p>
                      <a:pPr algn="ctr">
                        <a:lnSpc>
                          <a:spcPct val="150000"/>
                        </a:lnSpc>
                        <a:spcAft>
                          <a:spcPts val="0"/>
                        </a:spcAft>
                      </a:pPr>
                      <a:r>
                        <a:rPr lang="es-ES" sz="1200" b="0" dirty="0" smtClean="0">
                          <a:solidFill>
                            <a:schemeClr val="tx1"/>
                          </a:solidFill>
                          <a:effectLst/>
                          <a:latin typeface="Lucida Calligraphy" panose="03010101010101010101" pitchFamily="66" charset="0"/>
                        </a:rPr>
                        <a:t>Eleven</a:t>
                      </a:r>
                      <a:r>
                        <a:rPr lang="es-ES" sz="1200" b="0" baseline="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12</a:t>
                      </a:r>
                    </a:p>
                    <a:p>
                      <a:pPr algn="ctr">
                        <a:lnSpc>
                          <a:spcPct val="150000"/>
                        </a:lnSpc>
                        <a:spcAft>
                          <a:spcPts val="0"/>
                        </a:spcAft>
                      </a:pPr>
                      <a:r>
                        <a:rPr lang="es-ES" sz="1200" b="0" dirty="0" smtClean="0">
                          <a:solidFill>
                            <a:schemeClr val="tx1"/>
                          </a:solidFill>
                          <a:effectLst/>
                          <a:latin typeface="Lucida Calligraphy" panose="03010101010101010101" pitchFamily="66" charset="0"/>
                        </a:rPr>
                        <a:t> Twelve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13 </a:t>
                      </a:r>
                    </a:p>
                    <a:p>
                      <a:pPr algn="ctr">
                        <a:lnSpc>
                          <a:spcPct val="150000"/>
                        </a:lnSpc>
                        <a:spcAft>
                          <a:spcPts val="0"/>
                        </a:spcAft>
                      </a:pPr>
                      <a:r>
                        <a:rPr lang="es-ES" sz="1200" b="0" dirty="0" smtClean="0">
                          <a:solidFill>
                            <a:schemeClr val="tx1"/>
                          </a:solidFill>
                          <a:effectLst/>
                          <a:latin typeface="Lucida Calligraphy" panose="03010101010101010101" pitchFamily="66" charset="0"/>
                        </a:rPr>
                        <a:t>Thirteen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14 Fourteen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15 Five</a:t>
                      </a:r>
                      <a:r>
                        <a:rPr lang="es-ES" sz="1200" b="0" baseline="0" dirty="0" smtClean="0">
                          <a:solidFill>
                            <a:schemeClr val="tx1"/>
                          </a:solidFill>
                          <a:effectLst/>
                          <a:latin typeface="Lucida Calligraphy" panose="03010101010101010101" pitchFamily="66" charset="0"/>
                        </a:rPr>
                        <a:t>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16 </a:t>
                      </a:r>
                    </a:p>
                    <a:p>
                      <a:pPr algn="ctr">
                        <a:lnSpc>
                          <a:spcPct val="150000"/>
                        </a:lnSpc>
                        <a:spcAft>
                          <a:spcPts val="0"/>
                        </a:spcAft>
                      </a:pPr>
                      <a:r>
                        <a:rPr lang="es-ES" sz="1200" b="0" dirty="0" smtClean="0">
                          <a:solidFill>
                            <a:schemeClr val="tx1"/>
                          </a:solidFill>
                          <a:effectLst/>
                          <a:latin typeface="Lucida Calligraphy" panose="03010101010101010101" pitchFamily="66" charset="0"/>
                        </a:rPr>
                        <a:t>Sixteen</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58946">
                <a:tc>
                  <a:txBody>
                    <a:bodyPr/>
                    <a:lstStyle/>
                    <a:p>
                      <a:pPr algn="ctr">
                        <a:lnSpc>
                          <a:spcPct val="150000"/>
                        </a:lnSpc>
                        <a:spcAft>
                          <a:spcPts val="0"/>
                        </a:spcAft>
                      </a:pPr>
                      <a:r>
                        <a:rPr lang="es-ES" sz="1200" b="1" dirty="0" smtClean="0">
                          <a:solidFill>
                            <a:schemeClr val="tx1"/>
                          </a:solidFill>
                          <a:effectLst/>
                          <a:latin typeface="Lucida Calligraphy" panose="03010101010101010101" pitchFamily="66" charset="0"/>
                        </a:rPr>
                        <a:t>17 seventeen </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50000"/>
                        </a:lnSpc>
                        <a:spcAft>
                          <a:spcPts val="0"/>
                        </a:spcAft>
                      </a:pPr>
                      <a:r>
                        <a:rPr lang="es-ES" sz="1200" b="1" dirty="0" smtClean="0">
                          <a:solidFill>
                            <a:schemeClr val="tx1"/>
                          </a:solidFill>
                          <a:effectLst/>
                          <a:latin typeface="Lucida Calligraphy" panose="03010101010101010101" pitchFamily="66" charset="0"/>
                        </a:rPr>
                        <a:t>18 Eigthteen</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50000"/>
                        </a:lnSpc>
                        <a:spcAft>
                          <a:spcPts val="0"/>
                        </a:spcAft>
                      </a:pPr>
                      <a:r>
                        <a:rPr lang="es-ES" sz="1200" b="1" dirty="0" smtClean="0">
                          <a:solidFill>
                            <a:schemeClr val="tx1"/>
                          </a:solidFill>
                          <a:effectLst/>
                          <a:latin typeface="Lucida Calligraphy" panose="03010101010101010101" pitchFamily="66" charset="0"/>
                        </a:rPr>
                        <a:t>19</a:t>
                      </a:r>
                      <a:r>
                        <a:rPr lang="es-CO" sz="1200" b="1" baseline="0" dirty="0" smtClean="0">
                          <a:solidFill>
                            <a:schemeClr val="tx1"/>
                          </a:solidFill>
                          <a:effectLst/>
                          <a:latin typeface="Lucida Calligraphy" panose="03010101010101010101" pitchFamily="66" charset="0"/>
                          <a:cs typeface="Times New Roman" panose="02020603050405020304" pitchFamily="18" charset="0"/>
                        </a:rPr>
                        <a:t> Nineteen</a:t>
                      </a:r>
                      <a:endParaRPr lang="es-ES" sz="1200" b="1" dirty="0" smtClean="0">
                        <a:solidFill>
                          <a:schemeClr val="tx1"/>
                        </a:solidFill>
                        <a:effectLst/>
                        <a:latin typeface="Lucida Calligraphy" panose="03010101010101010101" pitchFamily="66"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50000"/>
                        </a:lnSpc>
                        <a:spcAft>
                          <a:spcPts val="0"/>
                        </a:spcAft>
                      </a:pPr>
                      <a:r>
                        <a:rPr lang="es-ES" sz="1200" b="1" dirty="0" smtClean="0">
                          <a:solidFill>
                            <a:schemeClr val="tx1"/>
                          </a:solidFill>
                          <a:effectLst/>
                          <a:latin typeface="Lucida Calligraphy" panose="03010101010101010101" pitchFamily="66" charset="0"/>
                        </a:rPr>
                        <a:t>20</a:t>
                      </a:r>
                    </a:p>
                    <a:p>
                      <a:pPr algn="ctr">
                        <a:lnSpc>
                          <a:spcPct val="150000"/>
                        </a:lnSpc>
                        <a:spcAft>
                          <a:spcPts val="0"/>
                        </a:spcAft>
                      </a:pPr>
                      <a:r>
                        <a:rPr lang="es-ES" sz="1200" b="1"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1"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21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One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22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Two</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23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Three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958946">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24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r>
                        <a:rPr lang="es-CO" sz="1200" b="0" baseline="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 four </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25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Five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26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Six</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27</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Seven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28 </a:t>
                      </a:r>
                    </a:p>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Eigth</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s-ES" sz="1200" b="0" dirty="0" smtClean="0">
                          <a:solidFill>
                            <a:schemeClr val="tx1"/>
                          </a:solidFill>
                          <a:effectLst/>
                          <a:latin typeface="Lucida Calligraphy" panose="03010101010101010101" pitchFamily="66" charset="0"/>
                        </a:rPr>
                        <a:t>29 </a:t>
                      </a:r>
                      <a:r>
                        <a:rPr lang="es-ES"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Twenty</a:t>
                      </a:r>
                      <a:endPar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p>
                      <a:pPr algn="ctr">
                        <a:lnSpc>
                          <a:spcPct val="150000"/>
                        </a:lnSpc>
                        <a:spcAft>
                          <a:spcPts val="0"/>
                        </a:spcAft>
                      </a:pPr>
                      <a:r>
                        <a:rPr lang="es-CO" sz="1200" b="0" dirty="0" smtClean="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rPr>
                        <a:t>Nine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30 </a:t>
                      </a:r>
                    </a:p>
                    <a:p>
                      <a:pPr algn="ctr">
                        <a:lnSpc>
                          <a:spcPct val="150000"/>
                        </a:lnSpc>
                        <a:spcAft>
                          <a:spcPts val="0"/>
                        </a:spcAft>
                      </a:pPr>
                      <a:r>
                        <a:rPr lang="es-ES" sz="1200" b="0" dirty="0" smtClean="0">
                          <a:solidFill>
                            <a:schemeClr val="tx1"/>
                          </a:solidFill>
                          <a:effectLst/>
                          <a:latin typeface="Lucida Calligraphy" panose="03010101010101010101" pitchFamily="66" charset="0"/>
                        </a:rPr>
                        <a:t>Thirty</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719209">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31 thirty-one</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762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s-ES" sz="1200" b="0" dirty="0" smtClean="0">
                          <a:solidFill>
                            <a:schemeClr val="tx1"/>
                          </a:solidFill>
                          <a:effectLst/>
                          <a:latin typeface="Lucida Calligraphy" panose="03010101010101010101" pitchFamily="66" charset="0"/>
                        </a:rPr>
                        <a:t> </a:t>
                      </a:r>
                      <a:endParaRPr lang="es-CO" sz="1200" b="0" dirty="0">
                        <a:solidFill>
                          <a:schemeClr val="tx1"/>
                        </a:solidFill>
                        <a:effectLst/>
                        <a:latin typeface="Lucida Calligraphy" panose="03010101010101010101" pitchFamily="66" charset="0"/>
                        <a:ea typeface="Lucida Sans Unicode" panose="020B0602030504020204" pitchFamily="34" charset="0"/>
                        <a:cs typeface="Times New Roman" panose="02020603050405020304" pitchFamily="18" charset="0"/>
                      </a:endParaRPr>
                    </a:p>
                  </a:txBody>
                  <a:tcPr marL="68580" marR="68580" marT="0" marB="0">
                    <a:lnL w="38100" cap="flat" cmpd="sng" algn="ctr">
                      <a:solidFill>
                        <a:schemeClr val="accent2"/>
                      </a:solidFill>
                      <a:prstDash val="solid"/>
                      <a:round/>
                      <a:headEnd type="none" w="med" len="med"/>
                      <a:tailEnd type="none" w="med" len="med"/>
                    </a:lnL>
                    <a:lnR w="762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762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CuadroTexto 6"/>
          <p:cNvSpPr txBox="1"/>
          <p:nvPr/>
        </p:nvSpPr>
        <p:spPr>
          <a:xfrm>
            <a:off x="7488098" y="369331"/>
            <a:ext cx="3721769" cy="830997"/>
          </a:xfrm>
          <a:prstGeom prst="rect">
            <a:avLst/>
          </a:prstGeom>
          <a:noFill/>
        </p:spPr>
        <p:txBody>
          <a:bodyPr wrap="square" rtlCol="0">
            <a:spAutoFit/>
          </a:bodyPr>
          <a:lstStyle/>
          <a:p>
            <a:pPr algn="ctr"/>
            <a:r>
              <a:rPr lang="es-CO" sz="2400" b="1" dirty="0" smtClean="0">
                <a:ln w="22225">
                  <a:solidFill>
                    <a:schemeClr val="accent2"/>
                  </a:solidFill>
                  <a:prstDash val="solid"/>
                </a:ln>
                <a:solidFill>
                  <a:schemeClr val="accent2">
                    <a:lumMod val="40000"/>
                    <a:lumOff val="60000"/>
                  </a:schemeClr>
                </a:solidFill>
              </a:rPr>
              <a:t>THE RECREATIONAL CENTER LA PEDREGOSA</a:t>
            </a:r>
            <a:endParaRPr lang="es-CO" sz="2400" b="1" dirty="0">
              <a:ln w="22225">
                <a:solidFill>
                  <a:schemeClr val="accent2"/>
                </a:solidFill>
                <a:prstDash val="solid"/>
              </a:ln>
              <a:solidFill>
                <a:schemeClr val="accent2">
                  <a:lumMod val="40000"/>
                  <a:lumOff val="60000"/>
                </a:schemeClr>
              </a:solidFill>
            </a:endParaRPr>
          </a:p>
        </p:txBody>
      </p:sp>
      <p:sp>
        <p:nvSpPr>
          <p:cNvPr id="8" name="CuadroTexto 7"/>
          <p:cNvSpPr txBox="1"/>
          <p:nvPr/>
        </p:nvSpPr>
        <p:spPr>
          <a:xfrm>
            <a:off x="1106904" y="176463"/>
            <a:ext cx="5710990" cy="1569660"/>
          </a:xfrm>
          <a:prstGeom prst="rect">
            <a:avLst/>
          </a:prstGeom>
          <a:noFill/>
        </p:spPr>
        <p:txBody>
          <a:bodyPr wrap="square" rtlCol="0">
            <a:spAutoFit/>
          </a:bodyPr>
          <a:lstStyle/>
          <a:p>
            <a:r>
              <a:rPr lang="es-CO" sz="9600" b="1" dirty="0" smtClean="0">
                <a:ln w="22225">
                  <a:solidFill>
                    <a:schemeClr val="accent2"/>
                  </a:solidFill>
                  <a:prstDash val="solid"/>
                </a:ln>
                <a:solidFill>
                  <a:schemeClr val="accent2">
                    <a:lumMod val="40000"/>
                    <a:lumOff val="60000"/>
                  </a:schemeClr>
                </a:solidFill>
                <a:latin typeface="Algerian" panose="04020705040A02060702" pitchFamily="82" charset="0"/>
              </a:rPr>
              <a:t>August</a:t>
            </a:r>
            <a:endParaRPr lang="es-CO" sz="9600" b="1" dirty="0">
              <a:ln w="22225">
                <a:solidFill>
                  <a:schemeClr val="accent2"/>
                </a:solidFill>
                <a:prstDash val="solid"/>
              </a:ln>
              <a:solidFill>
                <a:schemeClr val="accent2">
                  <a:lumMod val="40000"/>
                  <a:lumOff val="60000"/>
                </a:schemeClr>
              </a:solidFill>
              <a:latin typeface="Algerian" panose="04020705040A02060702" pitchFamily="82" charset="0"/>
            </a:endParaRPr>
          </a:p>
        </p:txBody>
      </p:sp>
      <p:sp>
        <p:nvSpPr>
          <p:cNvPr id="10" name="Rectángulo 9"/>
          <p:cNvSpPr/>
          <p:nvPr/>
        </p:nvSpPr>
        <p:spPr>
          <a:xfrm>
            <a:off x="7591267" y="4561804"/>
            <a:ext cx="3515432" cy="2308324"/>
          </a:xfrm>
          <a:prstGeom prst="rect">
            <a:avLst/>
          </a:prstGeom>
          <a:noFill/>
        </p:spPr>
        <p:txBody>
          <a:bodyPr wrap="square" lIns="91440" tIns="45720" rIns="91440" bIns="45720">
            <a:spAutoFit/>
          </a:bodyPr>
          <a:lstStyle/>
          <a:p>
            <a:pPr algn="ctr"/>
            <a:r>
              <a:rPr lang="es-CO" sz="1600" b="1" dirty="0">
                <a:ln w="22225">
                  <a:solidFill>
                    <a:schemeClr val="accent2"/>
                  </a:solidFill>
                  <a:prstDash val="solid"/>
                </a:ln>
                <a:latin typeface="Arial" panose="020B0604020202020204" pitchFamily="34" charset="0"/>
                <a:cs typeface="Arial" panose="020B0604020202020204" pitchFamily="34" charset="0"/>
              </a:rPr>
              <a:t>FERIA GANADERA </a:t>
            </a:r>
            <a:r>
              <a:rPr lang="es-CO" sz="1600" b="1" dirty="0" smtClean="0">
                <a:ln w="22225">
                  <a:solidFill>
                    <a:schemeClr val="accent2"/>
                  </a:solidFill>
                  <a:prstDash val="solid"/>
                </a:ln>
                <a:latin typeface="Arial" panose="020B0604020202020204" pitchFamily="34" charset="0"/>
                <a:cs typeface="Arial" panose="020B0604020202020204" pitchFamily="34" charset="0"/>
              </a:rPr>
              <a:t>CERTAMEN </a:t>
            </a:r>
            <a:r>
              <a:rPr lang="es-CO" sz="1600" b="1" dirty="0">
                <a:ln w="22225">
                  <a:solidFill>
                    <a:schemeClr val="accent2"/>
                  </a:solidFill>
                  <a:prstDash val="solid"/>
                </a:ln>
                <a:latin typeface="Arial" panose="020B0604020202020204" pitchFamily="34" charset="0"/>
                <a:cs typeface="Arial" panose="020B0604020202020204" pitchFamily="34" charset="0"/>
              </a:rPr>
              <a:t>AGROPECUARIO QUE SE REALIZA DEL 17 AL 20 DE AGOSTO</a:t>
            </a:r>
            <a:r>
              <a:rPr lang="es-CO" sz="1600" b="1" dirty="0" smtClean="0">
                <a:ln w="22225">
                  <a:solidFill>
                    <a:schemeClr val="accent2"/>
                  </a:solidFill>
                  <a:prstDash val="solid"/>
                </a:ln>
                <a:latin typeface="Arial" panose="020B0604020202020204" pitchFamily="34" charset="0"/>
                <a:cs typeface="Arial" panose="020B0604020202020204" pitchFamily="34" charset="0"/>
              </a:rPr>
              <a:t>.</a:t>
            </a:r>
          </a:p>
          <a:p>
            <a:pPr algn="ctr"/>
            <a:endParaRPr lang="es-CO" sz="1600" b="1" dirty="0" smtClean="0">
              <a:ln w="22225">
                <a:solidFill>
                  <a:schemeClr val="accent2"/>
                </a:solidFill>
                <a:prstDash val="solid"/>
              </a:ln>
              <a:latin typeface="Arial" panose="020B0604020202020204" pitchFamily="34" charset="0"/>
              <a:cs typeface="Arial" panose="020B0604020202020204" pitchFamily="34" charset="0"/>
            </a:endParaRPr>
          </a:p>
          <a:p>
            <a:pPr algn="ctr"/>
            <a:r>
              <a:rPr lang="en-US" sz="1600" b="1" dirty="0">
                <a:ln w="22225">
                  <a:solidFill>
                    <a:schemeClr val="accent2"/>
                  </a:solidFill>
                  <a:prstDash val="solid"/>
                </a:ln>
                <a:latin typeface="Arial" panose="020B0604020202020204" pitchFamily="34" charset="0"/>
                <a:cs typeface="Arial" panose="020B0604020202020204" pitchFamily="34" charset="0"/>
              </a:rPr>
              <a:t>LIVESTOCK FAIR IS THE AGROPECUARIO CONTEST THAT IS CARRIED OUT FROM 17 TO 20 AUGUST.</a:t>
            </a:r>
            <a:endParaRPr lang="es-ES" sz="1600" b="1" cap="none" spc="0" dirty="0">
              <a:ln w="22225">
                <a:solidFill>
                  <a:schemeClr val="accent2"/>
                </a:solidFill>
                <a:prstDash val="solid"/>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10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sultado de imagen para FAUNA DE VALLEDUPA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p:cNvSpPr>
            <a:spLocks noGrp="1"/>
          </p:cNvSpPr>
          <p:nvPr>
            <p:ph sz="half" idx="2"/>
          </p:nvPr>
        </p:nvSpPr>
        <p:spPr>
          <a:xfrm>
            <a:off x="871448" y="2232359"/>
            <a:ext cx="4672370" cy="3684588"/>
          </a:xfrm>
        </p:spPr>
        <p:txBody>
          <a:bodyPr>
            <a:noAutofit/>
          </a:bodyPr>
          <a:lstStyle/>
          <a:p>
            <a:pPr marL="0" indent="0" algn="just">
              <a:buNone/>
            </a:pPr>
            <a:r>
              <a:rPr lang="es-CO" sz="2400" dirty="0">
                <a:solidFill>
                  <a:srgbClr val="003300"/>
                </a:solidFill>
                <a:latin typeface="Arial" panose="020B0604020202020204" pitchFamily="34" charset="0"/>
                <a:cs typeface="Arial" panose="020B0604020202020204" pitchFamily="34" charset="0"/>
              </a:rPr>
              <a:t>es un gran lagarto arbóreo de América Central y de Sudamérica. Miden hasta 2 m de longitud de cabeza hasta la cola y pueden llegar a pesar más de 15 kg, Por lo general, las iguanas suelen vivir de media entre 10 y 20 años, aunque se han registrado casos de iguanas que han superado los 20 años de vida.</a:t>
            </a:r>
            <a:endParaRPr lang="es-CO" dirty="0">
              <a:solidFill>
                <a:srgbClr val="003300"/>
              </a:solidFill>
            </a:endParaRPr>
          </a:p>
        </p:txBody>
      </p:sp>
      <p:sp>
        <p:nvSpPr>
          <p:cNvPr id="6" name="Marcador de contenido 5"/>
          <p:cNvSpPr>
            <a:spLocks noGrp="1"/>
          </p:cNvSpPr>
          <p:nvPr>
            <p:ph sz="quarter" idx="4"/>
          </p:nvPr>
        </p:nvSpPr>
        <p:spPr>
          <a:xfrm>
            <a:off x="6397848" y="2202781"/>
            <a:ext cx="4941709" cy="3684588"/>
          </a:xfrm>
        </p:spPr>
        <p:txBody>
          <a:bodyPr>
            <a:noAutofit/>
          </a:bodyPr>
          <a:lstStyle/>
          <a:p>
            <a:pPr marL="0" indent="0" algn="just">
              <a:buNone/>
            </a:pPr>
            <a:r>
              <a:rPr lang="en-US" sz="2400" dirty="0">
                <a:solidFill>
                  <a:srgbClr val="003300"/>
                </a:solidFill>
                <a:latin typeface="Arial" panose="020B0604020202020204" pitchFamily="34" charset="0"/>
                <a:cs typeface="Arial" panose="020B0604020202020204" pitchFamily="34" charset="0"/>
              </a:rPr>
              <a:t>It is a large arboreal lizard from Central America and South America. They measure up to 2 m in length from head to tail and can weigh more than 15 kg. In general, iguanas usually live on average between 10 and 20 years, although there have been cases of iguanas that have exceeded 20 years of life.</a:t>
            </a:r>
            <a:endParaRPr lang="es-CO" sz="2400" dirty="0">
              <a:solidFill>
                <a:srgbClr val="003300"/>
              </a:solidFill>
              <a:latin typeface="Arial" panose="020B0604020202020204" pitchFamily="34" charset="0"/>
              <a:cs typeface="Arial" panose="020B0604020202020204" pitchFamily="34" charset="0"/>
            </a:endParaRPr>
          </a:p>
        </p:txBody>
      </p:sp>
      <p:sp>
        <p:nvSpPr>
          <p:cNvPr id="5" name="Rectángulo 4"/>
          <p:cNvSpPr/>
          <p:nvPr/>
        </p:nvSpPr>
        <p:spPr>
          <a:xfrm>
            <a:off x="0" y="683151"/>
            <a:ext cx="12031579" cy="1138773"/>
          </a:xfrm>
          <a:prstGeom prst="rect">
            <a:avLst/>
          </a:prstGeom>
          <a:noFill/>
        </p:spPr>
        <p:txBody>
          <a:bodyPr wrap="square" lIns="91440" tIns="45720" rIns="91440" bIns="45720">
            <a:spAutoFit/>
          </a:bodyPr>
          <a:lstStyle/>
          <a:p>
            <a:pPr algn="ctr"/>
            <a:r>
              <a:rPr lang="es-CO" sz="3400" b="1" cap="none" spc="0" dirty="0" smtClean="0">
                <a:ln w="22225">
                  <a:solidFill>
                    <a:schemeClr val="accent2"/>
                  </a:solidFill>
                  <a:prstDash val="solid"/>
                </a:ln>
                <a:solidFill>
                  <a:srgbClr val="003300"/>
                </a:solidFill>
                <a:effectLst/>
                <a:latin typeface="Arial" panose="020B0604020202020204" pitchFamily="34" charset="0"/>
                <a:cs typeface="Arial" panose="020B0604020202020204" pitchFamily="34" charset="0"/>
              </a:rPr>
              <a:t>Animal típico de la región    </a:t>
            </a:r>
            <a:r>
              <a:rPr lang="en-US" sz="3400" b="1" cap="none" spc="0" dirty="0" smtClean="0">
                <a:ln w="22225">
                  <a:solidFill>
                    <a:schemeClr val="accent2"/>
                  </a:solidFill>
                  <a:prstDash val="solid"/>
                </a:ln>
                <a:solidFill>
                  <a:srgbClr val="003300"/>
                </a:solidFill>
                <a:effectLst/>
                <a:latin typeface="Arial" panose="020B0604020202020204" pitchFamily="34" charset="0"/>
                <a:cs typeface="Arial" panose="020B0604020202020204" pitchFamily="34" charset="0"/>
              </a:rPr>
              <a:t>Typical animal of the region</a:t>
            </a:r>
            <a:endParaRPr lang="es-CO" sz="3400" b="1" dirty="0">
              <a:ln w="22225">
                <a:solidFill>
                  <a:schemeClr val="accent2"/>
                </a:solidFill>
                <a:prstDash val="solid"/>
              </a:ln>
              <a:solidFill>
                <a:srgbClr val="003300"/>
              </a:solidFill>
              <a:latin typeface="Arial" panose="020B0604020202020204" pitchFamily="34" charset="0"/>
              <a:cs typeface="Arial" panose="020B0604020202020204" pitchFamily="34" charset="0"/>
            </a:endParaRPr>
          </a:p>
          <a:p>
            <a:pPr algn="ctr"/>
            <a:r>
              <a:rPr lang="es-CO" sz="3400" b="1" dirty="0">
                <a:ln w="22225">
                  <a:solidFill>
                    <a:schemeClr val="accent2"/>
                  </a:solidFill>
                  <a:prstDash val="solid"/>
                </a:ln>
                <a:solidFill>
                  <a:srgbClr val="003300"/>
                </a:solidFill>
                <a:latin typeface="Arial" panose="020B0604020202020204" pitchFamily="34" charset="0"/>
                <a:cs typeface="Arial" panose="020B0604020202020204" pitchFamily="34" charset="0"/>
              </a:rPr>
              <a:t>L</a:t>
            </a:r>
            <a:r>
              <a:rPr lang="es-CO" sz="3400" b="1" cap="none" spc="0" dirty="0" smtClean="0">
                <a:ln w="22225">
                  <a:solidFill>
                    <a:schemeClr val="accent2"/>
                  </a:solidFill>
                  <a:prstDash val="solid"/>
                </a:ln>
                <a:solidFill>
                  <a:srgbClr val="003300"/>
                </a:solidFill>
                <a:effectLst/>
                <a:latin typeface="Arial" panose="020B0604020202020204" pitchFamily="34" charset="0"/>
                <a:cs typeface="Arial" panose="020B0604020202020204" pitchFamily="34" charset="0"/>
              </a:rPr>
              <a:t>a iguana                              </a:t>
            </a:r>
            <a:r>
              <a:rPr lang="es-CO" sz="3400" b="1" dirty="0" smtClean="0">
                <a:ln w="22225">
                  <a:solidFill>
                    <a:schemeClr val="accent2"/>
                  </a:solidFill>
                  <a:prstDash val="solid"/>
                </a:ln>
                <a:solidFill>
                  <a:srgbClr val="003300"/>
                </a:solidFill>
                <a:latin typeface="Arial" panose="020B0604020202020204" pitchFamily="34" charset="0"/>
                <a:cs typeface="Arial" panose="020B0604020202020204" pitchFamily="34" charset="0"/>
              </a:rPr>
              <a:t>T</a:t>
            </a:r>
            <a:r>
              <a:rPr lang="es-CO" sz="3400" b="1" cap="none" spc="0" dirty="0" smtClean="0">
                <a:ln w="22225">
                  <a:solidFill>
                    <a:schemeClr val="accent2"/>
                  </a:solidFill>
                  <a:prstDash val="solid"/>
                </a:ln>
                <a:solidFill>
                  <a:srgbClr val="003300"/>
                </a:solidFill>
                <a:effectLst/>
                <a:latin typeface="Arial" panose="020B0604020202020204" pitchFamily="34" charset="0"/>
                <a:cs typeface="Arial" panose="020B0604020202020204" pitchFamily="34" charset="0"/>
              </a:rPr>
              <a:t>he iguana </a:t>
            </a:r>
            <a:endParaRPr lang="es-CO" sz="3400" b="1" cap="none" spc="0" dirty="0">
              <a:ln w="22225">
                <a:solidFill>
                  <a:schemeClr val="accent2"/>
                </a:solidFill>
                <a:prstDash val="solid"/>
              </a:ln>
              <a:solidFill>
                <a:srgbClr val="003300"/>
              </a:solidFill>
              <a:effectLst/>
            </a:endParaRPr>
          </a:p>
        </p:txBody>
      </p:sp>
    </p:spTree>
    <p:extLst>
      <p:ext uri="{BB962C8B-B14F-4D97-AF65-F5344CB8AC3E}">
        <p14:creationId xmlns:p14="http://schemas.microsoft.com/office/powerpoint/2010/main" val="2185686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buho"/>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fontScale="90000"/>
          </a:bodyPr>
          <a:lstStyle/>
          <a:p>
            <a:pPr algn="ctr"/>
            <a:r>
              <a:rPr lang="es-CO" sz="4000" b="1" dirty="0" smtClean="0">
                <a:ln w="22225">
                  <a:solidFill>
                    <a:schemeClr val="accent2"/>
                  </a:solidFill>
                  <a:prstDash val="solid"/>
                </a:ln>
                <a:solidFill>
                  <a:schemeClr val="accent2">
                    <a:lumMod val="50000"/>
                  </a:schemeClr>
                </a:solidFill>
                <a:latin typeface="Arial" panose="020B0604020202020204" pitchFamily="34" charset="0"/>
                <a:cs typeface="Arial" panose="020B0604020202020204" pitchFamily="34" charset="0"/>
              </a:rPr>
              <a:t>MI </a:t>
            </a:r>
            <a:r>
              <a:rPr lang="es-CO" sz="4000" b="1" dirty="0" smtClean="0">
                <a:ln w="22225">
                  <a:solidFill>
                    <a:schemeClr val="accent2"/>
                  </a:solidFill>
                  <a:prstDash val="solid"/>
                </a:ln>
                <a:solidFill>
                  <a:schemeClr val="accent2">
                    <a:lumMod val="50000"/>
                  </a:schemeClr>
                </a:solidFill>
                <a:latin typeface="Arial" panose="020B0604020202020204" pitchFamily="34" charset="0"/>
                <a:cs typeface="Arial" panose="020B0604020202020204" pitchFamily="34" charset="0"/>
              </a:rPr>
              <a:t>ANIMAL FAVORITO    </a:t>
            </a:r>
            <a:r>
              <a:rPr lang="en-US" sz="4000" b="1" dirty="0" smtClean="0">
                <a:ln w="22225">
                  <a:solidFill>
                    <a:schemeClr val="accent2"/>
                  </a:solidFill>
                  <a:prstDash val="solid"/>
                </a:ln>
                <a:solidFill>
                  <a:schemeClr val="accent2">
                    <a:lumMod val="50000"/>
                  </a:schemeClr>
                </a:solidFill>
                <a:latin typeface="Arial" panose="020B0604020202020204" pitchFamily="34" charset="0"/>
                <a:cs typeface="Arial" panose="020B0604020202020204" pitchFamily="34" charset="0"/>
              </a:rPr>
              <a:t>MY FAVORITE ANIMAL</a:t>
            </a:r>
            <a:r>
              <a:rPr lang="es-CO" dirty="0" smtClean="0">
                <a:solidFill>
                  <a:schemeClr val="accent2">
                    <a:lumMod val="50000"/>
                  </a:schemeClr>
                </a:solidFill>
                <a:latin typeface="Arial" panose="020B0604020202020204" pitchFamily="34" charset="0"/>
                <a:cs typeface="Arial" panose="020B0604020202020204" pitchFamily="34" charset="0"/>
              </a:rPr>
              <a:t/>
            </a:r>
            <a:br>
              <a:rPr lang="es-CO" dirty="0" smtClean="0">
                <a:solidFill>
                  <a:schemeClr val="accent2">
                    <a:lumMod val="50000"/>
                  </a:schemeClr>
                </a:solidFill>
                <a:latin typeface="Arial" panose="020B0604020202020204" pitchFamily="34" charset="0"/>
                <a:cs typeface="Arial" panose="020B0604020202020204" pitchFamily="34" charset="0"/>
              </a:rPr>
            </a:br>
            <a:endParaRPr lang="es-CO" dirty="0">
              <a:solidFill>
                <a:schemeClr val="accent2">
                  <a:lumMod val="50000"/>
                </a:schemeClr>
              </a:solidFill>
              <a:latin typeface="Arial" panose="020B0604020202020204" pitchFamily="34" charset="0"/>
              <a:cs typeface="Arial" panose="020B0604020202020204" pitchFamily="34" charset="0"/>
            </a:endParaRPr>
          </a:p>
        </p:txBody>
      </p:sp>
      <p:sp>
        <p:nvSpPr>
          <p:cNvPr id="3" name="Marcador de contenido 2"/>
          <p:cNvSpPr>
            <a:spLocks noGrp="1"/>
          </p:cNvSpPr>
          <p:nvPr>
            <p:ph sz="half" idx="2"/>
          </p:nvPr>
        </p:nvSpPr>
        <p:spPr>
          <a:xfrm>
            <a:off x="987343" y="1308836"/>
            <a:ext cx="4495800" cy="5375299"/>
          </a:xfrm>
        </p:spPr>
        <p:txBody>
          <a:bodyPr>
            <a:noAutofit/>
          </a:bodyPr>
          <a:lstStyle/>
          <a:p>
            <a:pPr marL="0" indent="0" algn="just">
              <a:buNone/>
            </a:pPr>
            <a:r>
              <a:rPr lang="es-CO" sz="2000" dirty="0" smtClean="0">
                <a:solidFill>
                  <a:srgbClr val="8E2002"/>
                </a:solidFill>
                <a:latin typeface="Arial" panose="020B0604020202020204" pitchFamily="34" charset="0"/>
                <a:cs typeface="Arial" panose="020B0604020202020204" pitchFamily="34" charset="0"/>
              </a:rPr>
              <a:t>Mi nombre es </a:t>
            </a:r>
            <a:r>
              <a:rPr lang="es-CO" sz="2000" dirty="0" smtClean="0">
                <a:solidFill>
                  <a:srgbClr val="8E2002"/>
                </a:solidFill>
                <a:latin typeface="Arial" panose="020B0604020202020204" pitchFamily="34" charset="0"/>
                <a:cs typeface="Arial" panose="020B0604020202020204" pitchFamily="34" charset="0"/>
              </a:rPr>
              <a:t>Keiner </a:t>
            </a:r>
            <a:r>
              <a:rPr lang="es-CO" sz="2000" dirty="0" smtClean="0">
                <a:solidFill>
                  <a:srgbClr val="8E2002"/>
                </a:solidFill>
                <a:latin typeface="Arial" panose="020B0604020202020204" pitchFamily="34" charset="0"/>
                <a:cs typeface="Arial" panose="020B0604020202020204" pitchFamily="34" charset="0"/>
              </a:rPr>
              <a:t>R</a:t>
            </a:r>
            <a:r>
              <a:rPr lang="es-CO" sz="2000" dirty="0" smtClean="0">
                <a:solidFill>
                  <a:srgbClr val="8E2002"/>
                </a:solidFill>
                <a:latin typeface="Arial" panose="020B0604020202020204" pitchFamily="34" charset="0"/>
                <a:cs typeface="Arial" panose="020B0604020202020204" pitchFamily="34" charset="0"/>
              </a:rPr>
              <a:t>iquet</a:t>
            </a:r>
            <a:r>
              <a:rPr lang="es-CO" sz="2000" dirty="0" smtClean="0">
                <a:solidFill>
                  <a:srgbClr val="8E2002"/>
                </a:solidFill>
                <a:latin typeface="Arial" panose="020B0604020202020204" pitchFamily="34" charset="0"/>
                <a:cs typeface="Arial" panose="020B0604020202020204" pitchFamily="34" charset="0"/>
              </a:rPr>
              <a:t>, mi animal favorito es el búho porque son muy inteligentes y de vida nocturna, tienen una visión excepcional que le permite ser buenos cazadores, se alimentan de roedores, insectos, peces, son muy amigables y me gustan las tonalidades en sus ojos, plumas y movimiento de su cabeza, el mas pequeño de la especie es el búho pigmeo y el único lugar donde no existen es en la Antártida</a:t>
            </a:r>
            <a:r>
              <a:rPr lang="es-CO" sz="2300" dirty="0" smtClean="0">
                <a:solidFill>
                  <a:srgbClr val="8E2002"/>
                </a:solidFill>
                <a:latin typeface="Arial" panose="020B0604020202020204" pitchFamily="34" charset="0"/>
                <a:cs typeface="Arial" panose="020B0604020202020204" pitchFamily="34" charset="0"/>
              </a:rPr>
              <a:t>. </a:t>
            </a:r>
            <a:endParaRPr lang="es-CO" sz="2300" dirty="0" smtClean="0">
              <a:solidFill>
                <a:srgbClr val="8E2002"/>
              </a:solidFill>
              <a:latin typeface="Arial" panose="020B0604020202020204" pitchFamily="34" charset="0"/>
              <a:cs typeface="Arial" panose="020B0604020202020204" pitchFamily="34" charset="0"/>
            </a:endParaRPr>
          </a:p>
          <a:p>
            <a:pPr marL="0" indent="0" algn="ctr">
              <a:buNone/>
            </a:pPr>
            <a:r>
              <a:rPr lang="es-CO" sz="2000" dirty="0" smtClean="0">
                <a:solidFill>
                  <a:schemeClr val="accent5">
                    <a:lumMod val="50000"/>
                  </a:schemeClr>
                </a:solidFill>
                <a:latin typeface="Arial" panose="020B0604020202020204" pitchFamily="34" charset="0"/>
                <a:cs typeface="Arial" panose="020B0604020202020204" pitchFamily="34" charset="0"/>
              </a:rPr>
              <a:t>Audio </a:t>
            </a:r>
            <a:endParaRPr lang="es-CO" sz="2000" dirty="0" smtClean="0">
              <a:solidFill>
                <a:schemeClr val="accent5">
                  <a:lumMod val="50000"/>
                </a:schemeClr>
              </a:solidFill>
              <a:latin typeface="Arial" panose="020B0604020202020204" pitchFamily="34" charset="0"/>
              <a:cs typeface="Arial" panose="020B0604020202020204" pitchFamily="34" charset="0"/>
            </a:endParaRPr>
          </a:p>
          <a:p>
            <a:pPr algn="just"/>
            <a:r>
              <a:rPr lang="en-US" sz="2000" dirty="0">
                <a:solidFill>
                  <a:schemeClr val="accent5">
                    <a:lumMod val="50000"/>
                  </a:schemeClr>
                </a:solidFill>
                <a:latin typeface="Arial" panose="020B0604020202020204" pitchFamily="34" charset="0"/>
                <a:cs typeface="Arial" panose="020B0604020202020204" pitchFamily="34" charset="0"/>
              </a:rPr>
              <a:t>https://www.dropbox.com/home/English?preview=WhatsApp+Audio+2019-03-22+at+10.23.35+PM.mp4</a:t>
            </a:r>
            <a:endParaRPr lang="en-US" sz="2000" dirty="0" smtClean="0">
              <a:solidFill>
                <a:schemeClr val="accent5">
                  <a:lumMod val="50000"/>
                </a:schemeClr>
              </a:solidFill>
              <a:latin typeface="Arial" panose="020B0604020202020204" pitchFamily="34" charset="0"/>
              <a:cs typeface="Arial" panose="020B0604020202020204" pitchFamily="34" charset="0"/>
            </a:endParaRPr>
          </a:p>
          <a:p>
            <a:pPr algn="just"/>
            <a:endParaRPr lang="en-US" sz="2400" dirty="0" smtClean="0">
              <a:solidFill>
                <a:schemeClr val="accent2">
                  <a:lumMod val="50000"/>
                </a:schemeClr>
              </a:solidFill>
              <a:latin typeface="Century Gothic" panose="020B0502020202020204" pitchFamily="34" charset="0"/>
              <a:cs typeface="Arial" panose="020B0604020202020204" pitchFamily="34" charset="0"/>
            </a:endParaRPr>
          </a:p>
        </p:txBody>
      </p:sp>
      <p:sp>
        <p:nvSpPr>
          <p:cNvPr id="6" name="Marcador de contenido 5"/>
          <p:cNvSpPr>
            <a:spLocks noGrp="1"/>
          </p:cNvSpPr>
          <p:nvPr>
            <p:ph sz="quarter" idx="4"/>
          </p:nvPr>
        </p:nvSpPr>
        <p:spPr>
          <a:xfrm>
            <a:off x="6322931" y="1308836"/>
            <a:ext cx="4633175" cy="5066205"/>
          </a:xfrm>
        </p:spPr>
        <p:txBody>
          <a:bodyPr>
            <a:noAutofit/>
          </a:bodyPr>
          <a:lstStyle/>
          <a:p>
            <a:pPr marL="0" indent="0" algn="just">
              <a:buNone/>
            </a:pPr>
            <a:r>
              <a:rPr lang="en-US" sz="2000" dirty="0" smtClean="0">
                <a:solidFill>
                  <a:srgbClr val="8E2002"/>
                </a:solidFill>
                <a:latin typeface="Arial" panose="020B0604020202020204" pitchFamily="34" charset="0"/>
                <a:cs typeface="Arial" panose="020B0604020202020204" pitchFamily="34" charset="0"/>
              </a:rPr>
              <a:t>My name is keiner riquet, my favorite animal is the owl because they are very intelligent and nocturnal, they have an exceptional vision that allows them to be good hunters, they feed on rodents, insects, fish, they are very friendly and I like the tonalities in his eyes, feathers and movement of his head, the smallest of the species is the pygmy owl and the only place where they do not exist is in the </a:t>
            </a:r>
            <a:r>
              <a:rPr lang="en-US" sz="2000" smtClean="0">
                <a:solidFill>
                  <a:srgbClr val="8E2002"/>
                </a:solidFill>
                <a:latin typeface="Arial" panose="020B0604020202020204" pitchFamily="34" charset="0"/>
                <a:cs typeface="Arial" panose="020B0604020202020204" pitchFamily="34" charset="0"/>
              </a:rPr>
              <a:t>antartida</a:t>
            </a:r>
            <a:r>
              <a:rPr lang="en-US" sz="2000" smtClean="0">
                <a:solidFill>
                  <a:srgbClr val="8E2002"/>
                </a:solidFill>
                <a:latin typeface="Arial" panose="020B0604020202020204" pitchFamily="34" charset="0"/>
                <a:cs typeface="Arial" panose="020B0604020202020204" pitchFamily="34" charset="0"/>
              </a:rPr>
              <a:t>.</a:t>
            </a:r>
          </a:p>
          <a:p>
            <a:pPr marL="0" indent="0" algn="just">
              <a:buNone/>
            </a:pPr>
            <a:endParaRPr lang="es-CO" sz="2000" dirty="0" smtClean="0">
              <a:solidFill>
                <a:srgbClr val="8E2002"/>
              </a:solidFill>
              <a:latin typeface="Arial" panose="020B0604020202020204" pitchFamily="34" charset="0"/>
              <a:cs typeface="Arial" panose="020B0604020202020204" pitchFamily="34" charset="0"/>
            </a:endParaRPr>
          </a:p>
          <a:p>
            <a:pPr marL="0" indent="0" algn="ctr">
              <a:buNone/>
            </a:pPr>
            <a:r>
              <a:rPr lang="es-CO" sz="2000" dirty="0" smtClean="0">
                <a:solidFill>
                  <a:schemeClr val="accent5">
                    <a:lumMod val="50000"/>
                  </a:schemeClr>
                </a:solidFill>
                <a:latin typeface="Arial" panose="020B0604020202020204" pitchFamily="34" charset="0"/>
                <a:cs typeface="Arial" panose="020B0604020202020204" pitchFamily="34" charset="0"/>
              </a:rPr>
              <a:t>Audio</a:t>
            </a:r>
            <a:endParaRPr lang="es-CO" sz="2000" dirty="0" smtClean="0">
              <a:solidFill>
                <a:schemeClr val="accent5">
                  <a:lumMod val="50000"/>
                </a:schemeClr>
              </a:solidFill>
              <a:latin typeface="Arial" panose="020B0604020202020204" pitchFamily="34" charset="0"/>
              <a:cs typeface="Arial" panose="020B0604020202020204" pitchFamily="34" charset="0"/>
            </a:endParaRPr>
          </a:p>
          <a:p>
            <a:pPr algn="just"/>
            <a:r>
              <a:rPr lang="es-CO" sz="2000" dirty="0">
                <a:solidFill>
                  <a:schemeClr val="accent5">
                    <a:lumMod val="50000"/>
                  </a:schemeClr>
                </a:solidFill>
                <a:latin typeface="Arial" panose="020B0604020202020204" pitchFamily="34" charset="0"/>
                <a:cs typeface="Arial" panose="020B0604020202020204" pitchFamily="34" charset="0"/>
              </a:rPr>
              <a:t>https://www.dropbox.com/home/English?preview=WhatsApp+Audio+2019-03-22+at+10.23.35+PM+(1).mp4</a:t>
            </a:r>
            <a:endParaRPr lang="es-CO" sz="2000"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85471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572</Words>
  <Application>Microsoft Office PowerPoint</Application>
  <PresentationFormat>Panorámica</PresentationFormat>
  <Paragraphs>197</Paragraphs>
  <Slides>5</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vt:i4>
      </vt:variant>
    </vt:vector>
  </HeadingPairs>
  <TitlesOfParts>
    <vt:vector size="14" baseType="lpstr">
      <vt:lpstr>Algerian</vt:lpstr>
      <vt:lpstr>Arial</vt:lpstr>
      <vt:lpstr>Calibri</vt:lpstr>
      <vt:lpstr>Calibri Light</vt:lpstr>
      <vt:lpstr>Century Gothic</vt:lpstr>
      <vt:lpstr>Lucida Calligraphy</vt:lpstr>
      <vt:lpstr>Lucida Sans Unicode</vt:lpstr>
      <vt:lpstr>Times New Roman</vt:lpstr>
      <vt:lpstr>Tema de Office</vt:lpstr>
      <vt:lpstr>Presentación de PowerPoint</vt:lpstr>
      <vt:lpstr>Presentación de PowerPoint</vt:lpstr>
      <vt:lpstr>Presentación de PowerPoint</vt:lpstr>
      <vt:lpstr>Presentación de PowerPoint</vt:lpstr>
      <vt:lpstr>MI ANIMAL FAVORITO    MY FAVORITE ANIMAL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Olga Fajardo</dc:creator>
  <cp:lastModifiedBy>Olga Fajardo</cp:lastModifiedBy>
  <cp:revision>29</cp:revision>
  <dcterms:created xsi:type="dcterms:W3CDTF">2019-03-22T01:05:48Z</dcterms:created>
  <dcterms:modified xsi:type="dcterms:W3CDTF">2019-03-23T03:31:21Z</dcterms:modified>
</cp:coreProperties>
</file>