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2"/>
  </p:sldMasterIdLst>
  <p:notesMasterIdLst>
    <p:notesMasterId r:id="rId6"/>
  </p:notesMasterIdLst>
  <p:sldIdLst>
    <p:sldId id="256"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EF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67340-CCB0-47AD-B419-766C9A6E9590}" type="datetimeFigureOut">
              <a:rPr lang="en-US" smtClean="0"/>
              <a:pPr/>
              <a:t>3/22/2019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2A7B4-71BC-44C3-80B1-498C8DB1E960}" type="slidenum">
              <a:rPr lang="en-US" smtClean="0"/>
              <a:pPr/>
              <a:t>‹Nº›</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8E2A7B4-71BC-44C3-80B1-498C8DB1E960}"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8E2A7B4-71BC-44C3-80B1-498C8DB1E960}" type="slidenum">
              <a:rPr lang="es-ES" smtClean="0"/>
              <a:pPr/>
              <a:t>2</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99B26F01-C11A-4042-A609-FC256CD3E293}" type="datetimeFigureOut">
              <a:rPr lang="es-CO" smtClean="0"/>
              <a:pPr/>
              <a:t>22/03/2019</a:t>
            </a:fld>
            <a:endParaRPr lang="es-CO"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CO"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2C3FFAA7-4352-4EB3-B853-556FB1DF493A}" type="slidenum">
              <a:rPr lang="es-CO" smtClean="0"/>
              <a:pPr/>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99B26F01-C11A-4042-A609-FC256CD3E293}" type="datetimeFigureOut">
              <a:rPr lang="es-CO" smtClean="0"/>
              <a:pPr/>
              <a:t>22/03/2019</a:t>
            </a:fld>
            <a:endParaRPr lang="es-CO" dirty="0"/>
          </a:p>
        </p:txBody>
      </p:sp>
      <p:sp>
        <p:nvSpPr>
          <p:cNvPr id="9" name="8 Marcador de número de diapositiva"/>
          <p:cNvSpPr>
            <a:spLocks noGrp="1"/>
          </p:cNvSpPr>
          <p:nvPr>
            <p:ph type="sldNum" sz="quarter" idx="15"/>
          </p:nvPr>
        </p:nvSpPr>
        <p:spPr/>
        <p:txBody>
          <a:bodyPr rtlCol="0"/>
          <a:lstStyle/>
          <a:p>
            <a:fld id="{2C3FFAA7-4352-4EB3-B853-556FB1DF493A}" type="slidenum">
              <a:rPr lang="es-CO" smtClean="0"/>
              <a:pPr/>
              <a:t>‹Nº›</a:t>
            </a:fld>
            <a:endParaRPr lang="es-CO" dirty="0"/>
          </a:p>
        </p:txBody>
      </p:sp>
      <p:sp>
        <p:nvSpPr>
          <p:cNvPr id="10" name="9 Marcador de pie de página"/>
          <p:cNvSpPr>
            <a:spLocks noGrp="1"/>
          </p:cNvSpPr>
          <p:nvPr>
            <p:ph type="ftr" sz="quarter" idx="16"/>
          </p:nvPr>
        </p:nvSpPr>
        <p:spPr/>
        <p:txBody>
          <a:bodyPr rtlCol="0"/>
          <a:lstStyle/>
          <a:p>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9B26F01-C11A-4042-A609-FC256CD3E293}" type="datetimeFigureOut">
              <a:rPr lang="es-CO" smtClean="0"/>
              <a:pPr/>
              <a:t>22/03/2019</a:t>
            </a:fld>
            <a:endParaRPr lang="es-CO"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CO"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2C3FFAA7-4352-4EB3-B853-556FB1DF493A}" type="slidenum">
              <a:rPr lang="es-CO" smtClean="0"/>
              <a:pPr/>
              <a:t>‹Nº›</a:t>
            </a:fld>
            <a:endParaRPr lang="es-CO"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9B26F01-C11A-4042-A609-FC256CD3E293}" type="datetimeFigureOut">
              <a:rPr lang="es-CO" smtClean="0"/>
              <a:pPr/>
              <a:t>22/03/2019</a:t>
            </a:fld>
            <a:endParaRPr lang="es-CO" dirty="0"/>
          </a:p>
        </p:txBody>
      </p:sp>
      <p:sp>
        <p:nvSpPr>
          <p:cNvPr id="7" name="6 Marcador de número de diapositiva"/>
          <p:cNvSpPr>
            <a:spLocks noGrp="1"/>
          </p:cNvSpPr>
          <p:nvPr>
            <p:ph type="sldNum" sz="quarter" idx="11"/>
          </p:nvPr>
        </p:nvSpPr>
        <p:spPr/>
        <p:txBody>
          <a:bodyPr rtlCol="0"/>
          <a:lstStyle/>
          <a:p>
            <a:fld id="{2C3FFAA7-4352-4EB3-B853-556FB1DF493A}" type="slidenum">
              <a:rPr lang="es-CO" smtClean="0"/>
              <a:pPr/>
              <a:t>‹Nº›</a:t>
            </a:fld>
            <a:endParaRPr lang="es-CO" dirty="0"/>
          </a:p>
        </p:txBody>
      </p:sp>
      <p:sp>
        <p:nvSpPr>
          <p:cNvPr id="8" name="7 Marcador de pie de página"/>
          <p:cNvSpPr>
            <a:spLocks noGrp="1"/>
          </p:cNvSpPr>
          <p:nvPr>
            <p:ph type="ftr" sz="quarter" idx="12"/>
          </p:nvPr>
        </p:nvSpPr>
        <p:spPr/>
        <p:txBody>
          <a:bodyPr rtlCol="0"/>
          <a:lstStyle/>
          <a:p>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9B26F01-C11A-4042-A609-FC256CD3E293}" type="datetimeFigureOut">
              <a:rPr lang="es-CO" smtClean="0"/>
              <a:pPr/>
              <a:t>22/03/2019</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99B26F01-C11A-4042-A609-FC256CD3E293}" type="datetimeFigureOut">
              <a:rPr lang="es-CO" smtClean="0"/>
              <a:pPr/>
              <a:t>22/03/2019</a:t>
            </a:fld>
            <a:endParaRPr lang="es-CO" dirty="0"/>
          </a:p>
        </p:txBody>
      </p:sp>
      <p:sp>
        <p:nvSpPr>
          <p:cNvPr id="22" name="21 Marcador de número de diapositiva"/>
          <p:cNvSpPr>
            <a:spLocks noGrp="1"/>
          </p:cNvSpPr>
          <p:nvPr>
            <p:ph type="sldNum" sz="quarter" idx="15"/>
          </p:nvPr>
        </p:nvSpPr>
        <p:spPr/>
        <p:txBody>
          <a:bodyPr rtlCol="0"/>
          <a:lstStyle/>
          <a:p>
            <a:fld id="{2C3FFAA7-4352-4EB3-B853-556FB1DF493A}" type="slidenum">
              <a:rPr lang="es-CO" smtClean="0"/>
              <a:pPr/>
              <a:t>‹Nº›</a:t>
            </a:fld>
            <a:endParaRPr lang="es-CO" dirty="0"/>
          </a:p>
        </p:txBody>
      </p:sp>
      <p:sp>
        <p:nvSpPr>
          <p:cNvPr id="23" name="22 Marcador de pie de página"/>
          <p:cNvSpPr>
            <a:spLocks noGrp="1"/>
          </p:cNvSpPr>
          <p:nvPr>
            <p:ph type="ftr" sz="quarter" idx="16"/>
          </p:nvPr>
        </p:nvSpPr>
        <p:spPr/>
        <p:txBody>
          <a:bodyPr rtlCol="0"/>
          <a:lstStyle/>
          <a:p>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9B26F01-C11A-4042-A609-FC256CD3E293}" type="datetimeFigureOut">
              <a:rPr lang="es-CO" smtClean="0"/>
              <a:pPr/>
              <a:t>22/03/2019</a:t>
            </a:fld>
            <a:endParaRPr lang="es-CO" dirty="0"/>
          </a:p>
        </p:txBody>
      </p:sp>
      <p:sp>
        <p:nvSpPr>
          <p:cNvPr id="18" name="17 Marcador de número de diapositiva"/>
          <p:cNvSpPr>
            <a:spLocks noGrp="1"/>
          </p:cNvSpPr>
          <p:nvPr>
            <p:ph type="sldNum" sz="quarter" idx="11"/>
          </p:nvPr>
        </p:nvSpPr>
        <p:spPr/>
        <p:txBody>
          <a:bodyPr rtlCol="0"/>
          <a:lstStyle/>
          <a:p>
            <a:fld id="{2C3FFAA7-4352-4EB3-B853-556FB1DF493A}" type="slidenum">
              <a:rPr lang="es-CO" smtClean="0"/>
              <a:pPr/>
              <a:t>‹Nº›</a:t>
            </a:fld>
            <a:endParaRPr lang="es-CO" dirty="0"/>
          </a:p>
        </p:txBody>
      </p:sp>
      <p:sp>
        <p:nvSpPr>
          <p:cNvPr id="21" name="20 Marcador de pie de página"/>
          <p:cNvSpPr>
            <a:spLocks noGrp="1"/>
          </p:cNvSpPr>
          <p:nvPr>
            <p:ph type="ftr" sz="quarter" idx="12"/>
          </p:nvPr>
        </p:nvSpPr>
        <p:spPr/>
        <p:txBody>
          <a:bodyPr rtlCol="0"/>
          <a:lstStyle/>
          <a:p>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65000"/>
            <a:lum/>
          </a:blip>
          <a:srcRect/>
          <a:stretch>
            <a:fillRect/>
          </a:stretch>
        </a:blipFill>
        <a:effectLst/>
      </p:bgPr>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9B26F01-C11A-4042-A609-FC256CD3E293}" type="datetimeFigureOut">
              <a:rPr lang="es-CO" smtClean="0"/>
              <a:pPr/>
              <a:t>22/03/2019</a:t>
            </a:fld>
            <a:endParaRPr lang="es-CO" dirty="0">
              <a:solidFill>
                <a:schemeClr val="tx2">
                  <a:shade val="90000"/>
                </a:schemeClr>
              </a:solidFill>
            </a:endParaRP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a:endParaRPr lang="es-CO" dirty="0">
              <a:solidFill>
                <a:schemeClr val="tx2">
                  <a:shade val="90000"/>
                </a:schemeClr>
              </a:solidFill>
            </a:endParaRP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C3FFAA7-4352-4EB3-B853-556FB1DF493A}" type="slidenum">
              <a:rPr lang="es-CO" smtClean="0"/>
              <a:pPr/>
              <a:t>‹Nº›</a:t>
            </a:fld>
            <a:endParaRPr lang="es-CO"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7467600" cy="908720"/>
          </a:xfrm>
        </p:spPr>
        <p:txBody>
          <a:bodyPr/>
          <a:lstStyle/>
          <a:p>
            <a:r>
              <a:rPr lang="es-ES" dirty="0" smtClean="0">
                <a:solidFill>
                  <a:schemeClr val="accent3">
                    <a:lumMod val="50000"/>
                  </a:schemeClr>
                </a:solidFill>
              </a:rPr>
              <a:t>Julio  2019</a:t>
            </a:r>
            <a:endParaRPr lang="es-ES" dirty="0">
              <a:solidFill>
                <a:schemeClr val="accent3">
                  <a:lumMod val="50000"/>
                </a:schemeClr>
              </a:solidFill>
            </a:endParaRPr>
          </a:p>
        </p:txBody>
      </p:sp>
      <p:graphicFrame>
        <p:nvGraphicFramePr>
          <p:cNvPr id="6" name="Content Placeholder 5"/>
          <p:cNvGraphicFramePr>
            <a:graphicFrameLocks noGrp="1"/>
          </p:cNvGraphicFramePr>
          <p:nvPr>
            <p:ph sz="quarter" idx="1"/>
          </p:nvPr>
        </p:nvGraphicFramePr>
        <p:xfrm>
          <a:off x="251519" y="1052737"/>
          <a:ext cx="4176465" cy="2890495"/>
        </p:xfrm>
        <a:graphic>
          <a:graphicData uri="http://schemas.openxmlformats.org/drawingml/2006/table">
            <a:tbl>
              <a:tblPr firstRow="1" bandRow="1">
                <a:tableStyleId>{F5AB1C69-6EDB-4FF4-983F-18BD219EF322}</a:tableStyleId>
              </a:tblPr>
              <a:tblGrid>
                <a:gridCol w="596637"/>
                <a:gridCol w="596638"/>
                <a:gridCol w="656301"/>
                <a:gridCol w="536974"/>
                <a:gridCol w="477311"/>
                <a:gridCol w="596638"/>
                <a:gridCol w="715966"/>
              </a:tblGrid>
              <a:tr h="622783">
                <a:tc>
                  <a:txBody>
                    <a:bodyPr/>
                    <a:lstStyle/>
                    <a:p>
                      <a:pPr algn="ctr"/>
                      <a:r>
                        <a:rPr lang="en-US" sz="1000" dirty="0" smtClean="0"/>
                        <a:t>Sunday</a:t>
                      </a:r>
                      <a:endParaRPr lang="es-ES" sz="1000" b="1" dirty="0">
                        <a:latin typeface="+mj-lt"/>
                      </a:endParaRPr>
                    </a:p>
                  </a:txBody>
                  <a:tcPr marL="82973" marR="82973" vert="vert270" anchor="ctr">
                    <a:lnL w="6350" cap="flat" cmpd="sng" algn="ctr">
                      <a:solidFill>
                        <a:schemeClr val="accent3">
                          <a:lumMod val="75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Monday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Tuesday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 Wednesday </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Thursday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Friday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Saturday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r>
              <a:tr h="216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 </a:t>
                      </a:r>
                      <a:r>
                        <a:rPr kumimoji="0" lang="es-ES" sz="900" b="0" i="0" u="none" strike="noStrike" cap="none" normalizeH="0" baseline="0" dirty="0" err="1" smtClean="0">
                          <a:ln>
                            <a:noFill/>
                          </a:ln>
                          <a:solidFill>
                            <a:schemeClr val="accent3">
                              <a:lumMod val="50000"/>
                            </a:schemeClr>
                          </a:solidFill>
                          <a:effectLst/>
                          <a:latin typeface="+mn-lt"/>
                        </a:rPr>
                        <a:t>one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301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 </a:t>
                      </a:r>
                      <a:r>
                        <a:rPr kumimoji="0" lang="es-ES" sz="900" b="0" i="0" u="none" strike="noStrike" cap="none" normalizeH="0" baseline="0" dirty="0" err="1" smtClean="0">
                          <a:ln>
                            <a:noFill/>
                          </a:ln>
                          <a:solidFill>
                            <a:schemeClr val="accent3">
                              <a:lumMod val="50000"/>
                            </a:schemeClr>
                          </a:solidFill>
                          <a:effectLst/>
                          <a:latin typeface="+mn-lt"/>
                        </a:rPr>
                        <a:t>three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4 </a:t>
                      </a:r>
                      <a:r>
                        <a:rPr kumimoji="0" lang="es-ES" sz="900" b="0" i="0" u="none" strike="noStrike" cap="none" normalizeH="0" baseline="0" dirty="0" err="1" smtClean="0">
                          <a:ln>
                            <a:noFill/>
                          </a:ln>
                          <a:solidFill>
                            <a:schemeClr val="accent3">
                              <a:lumMod val="50000"/>
                            </a:schemeClr>
                          </a:solidFill>
                          <a:effectLst/>
                          <a:latin typeface="+mn-lt"/>
                        </a:rPr>
                        <a:t>four</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5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6 </a:t>
                      </a:r>
                      <a:r>
                        <a:rPr kumimoji="0" lang="es-ES" sz="900" b="0" i="0" u="none" strike="noStrike" cap="none" normalizeH="0" baseline="0" dirty="0" err="1" smtClean="0">
                          <a:ln>
                            <a:noFill/>
                          </a:ln>
                          <a:solidFill>
                            <a:schemeClr val="accent3">
                              <a:lumMod val="50000"/>
                            </a:schemeClr>
                          </a:solidFill>
                          <a:effectLst/>
                          <a:latin typeface="+mn-lt"/>
                        </a:rPr>
                        <a:t>six</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7 </a:t>
                      </a:r>
                      <a:r>
                        <a:rPr kumimoji="0" lang="es-ES" sz="900" b="0" i="0" u="none" strike="noStrike" cap="none" normalizeH="0" baseline="0" dirty="0" err="1" smtClean="0">
                          <a:ln>
                            <a:noFill/>
                          </a:ln>
                          <a:solidFill>
                            <a:schemeClr val="accent3">
                              <a:lumMod val="50000"/>
                            </a:schemeClr>
                          </a:solidFill>
                          <a:effectLst/>
                          <a:latin typeface="+mn-lt"/>
                        </a:rPr>
                        <a:t>seven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8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9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14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10 ten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11 eleven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12 </a:t>
                      </a:r>
                      <a:r>
                        <a:rPr kumimoji="0" lang="es-ES" sz="900" b="0" i="0" u="none" strike="noStrike" cap="none" normalizeH="0" baseline="0" dirty="0" err="1" smtClean="0">
                          <a:ln>
                            <a:noFill/>
                          </a:ln>
                          <a:solidFill>
                            <a:schemeClr val="accent3">
                              <a:lumMod val="50000"/>
                            </a:schemeClr>
                          </a:solidFill>
                          <a:effectLst/>
                          <a:latin typeface="+mn-lt"/>
                        </a:rPr>
                        <a:t>twelve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13 </a:t>
                      </a:r>
                      <a:r>
                        <a:rPr kumimoji="0" lang="es-ES" sz="900" b="0" i="0" u="none" strike="noStrike" cap="none" normalizeH="0" baseline="0" dirty="0" err="1" smtClean="0">
                          <a:ln>
                            <a:noFill/>
                          </a:ln>
                          <a:solidFill>
                            <a:schemeClr val="accent3">
                              <a:lumMod val="50000"/>
                            </a:schemeClr>
                          </a:solidFill>
                          <a:effectLst/>
                          <a:latin typeface="+mn-lt"/>
                        </a:rPr>
                        <a:t>thirteen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14 </a:t>
                      </a:r>
                      <a:r>
                        <a:rPr kumimoji="0" lang="es-ES" sz="900" b="0" i="0" u="none" strike="noStrike" cap="none" normalizeH="0" baseline="0" dirty="0" err="1" smtClean="0">
                          <a:ln>
                            <a:noFill/>
                          </a:ln>
                          <a:solidFill>
                            <a:schemeClr val="accent3">
                              <a:lumMod val="50000"/>
                            </a:schemeClr>
                          </a:solidFill>
                          <a:effectLst/>
                          <a:latin typeface="+mn-lt"/>
                        </a:rPr>
                        <a:t>fourteen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15 </a:t>
                      </a:r>
                      <a:r>
                        <a:rPr kumimoji="0" lang="es-ES" sz="900" b="0" i="0" u="none" strike="noStrike" cap="none" normalizeH="0" baseline="0" dirty="0" err="1" smtClean="0">
                          <a:ln>
                            <a:noFill/>
                          </a:ln>
                          <a:solidFill>
                            <a:schemeClr val="accent3">
                              <a:lumMod val="50000"/>
                            </a:schemeClr>
                          </a:solidFill>
                          <a:effectLst/>
                          <a:latin typeface="+mn-lt"/>
                        </a:rPr>
                        <a:t>fiveteen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16 </a:t>
                      </a:r>
                      <a:r>
                        <a:rPr kumimoji="0" lang="es-ES" sz="900" b="0" i="0" u="none" strike="noStrike" cap="none" normalizeH="0" baseline="0" dirty="0" err="1" smtClean="0">
                          <a:ln>
                            <a:noFill/>
                          </a:ln>
                          <a:solidFill>
                            <a:schemeClr val="accent3">
                              <a:lumMod val="50000"/>
                            </a:schemeClr>
                          </a:solidFill>
                          <a:effectLst/>
                          <a:latin typeface="+mn-lt"/>
                        </a:rPr>
                        <a:t>sixteen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14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17 </a:t>
                      </a:r>
                      <a:r>
                        <a:rPr kumimoji="0" lang="es-ES" sz="900" b="0" i="0" u="none" strike="noStrike" cap="none" normalizeH="0" baseline="0" dirty="0" err="1" smtClean="0">
                          <a:ln>
                            <a:noFill/>
                          </a:ln>
                          <a:solidFill>
                            <a:schemeClr val="accent3">
                              <a:lumMod val="50000"/>
                            </a:schemeClr>
                          </a:solidFill>
                          <a:effectLst/>
                          <a:latin typeface="+mn-lt"/>
                        </a:rPr>
                        <a:t>seventeen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18 </a:t>
                      </a:r>
                      <a:r>
                        <a:rPr kumimoji="0" lang="es-ES" sz="900" b="0" i="0" u="none" strike="noStrike" cap="none" normalizeH="0" baseline="0" dirty="0" err="1" smtClean="0">
                          <a:ln>
                            <a:noFill/>
                          </a:ln>
                          <a:solidFill>
                            <a:schemeClr val="accent3">
                              <a:lumMod val="50000"/>
                            </a:schemeClr>
                          </a:solidFill>
                          <a:effectLst/>
                          <a:latin typeface="+mn-lt"/>
                        </a:rPr>
                        <a:t>eighteen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19nineteen</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20  </a:t>
                      </a:r>
                      <a:r>
                        <a:rPr kumimoji="0" lang="es-ES" sz="900" b="0" i="0" u="none" strike="noStrike" cap="none" normalizeH="0" baseline="0" dirty="0" err="1" smtClean="0">
                          <a:ln>
                            <a:noFill/>
                          </a:ln>
                          <a:solidFill>
                            <a:schemeClr val="accent3">
                              <a:lumMod val="50000"/>
                            </a:schemeClr>
                          </a:solidFill>
                          <a:effectLst/>
                          <a:latin typeface="+mn-lt"/>
                        </a:rPr>
                        <a:t>twenty</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21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one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22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23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trhee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5503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24 </a:t>
                      </a:r>
                      <a:r>
                        <a:rPr kumimoji="0" lang="es-ES" sz="900" b="0" i="0" u="none" strike="noStrike" cap="none" normalizeH="0" baseline="0" dirty="0" err="1" smtClean="0">
                          <a:ln>
                            <a:noFill/>
                          </a:ln>
                          <a:solidFill>
                            <a:schemeClr val="accent3">
                              <a:lumMod val="50000"/>
                            </a:schemeClr>
                          </a:solidFill>
                          <a:effectLst/>
                          <a:latin typeface="+mn-lt"/>
                        </a:rPr>
                        <a:t>Tweny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four</a:t>
                      </a:r>
                      <a:endParaRPr kumimoji="0" lang="es-ES" sz="900" b="0" i="0" u="none" strike="noStrike" cap="none" normalizeH="0" baseline="0" dirty="0" smtClean="0">
                        <a:ln>
                          <a:noFill/>
                        </a:ln>
                        <a:solidFill>
                          <a:schemeClr val="accent3">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25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26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six</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27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seven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28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2 9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30  </a:t>
                      </a:r>
                      <a:r>
                        <a:rPr kumimoji="0" lang="es-ES" sz="900" b="0" i="0" u="none" strike="noStrike" cap="none" normalizeH="0" baseline="0" dirty="0" err="1" smtClean="0">
                          <a:ln>
                            <a:noFill/>
                          </a:ln>
                          <a:solidFill>
                            <a:schemeClr val="accent3">
                              <a:lumMod val="50000"/>
                            </a:schemeClr>
                          </a:solidFill>
                          <a:effectLst/>
                          <a:latin typeface="+mn-lt"/>
                        </a:rPr>
                        <a:t>Thirty</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pic>
        <p:nvPicPr>
          <p:cNvPr id="5" name="4 Imagen" descr="6aa89b0416722e400083359834f3ff76.jpg"/>
          <p:cNvPicPr>
            <a:picLocks noChangeAspect="1"/>
          </p:cNvPicPr>
          <p:nvPr/>
        </p:nvPicPr>
        <p:blipFill>
          <a:blip r:embed="rId3" cstate="print"/>
          <a:stretch>
            <a:fillRect/>
          </a:stretch>
        </p:blipFill>
        <p:spPr>
          <a:xfrm>
            <a:off x="4572000" y="188640"/>
            <a:ext cx="1994739" cy="1728192"/>
          </a:xfrm>
          <a:prstGeom prst="rect">
            <a:avLst/>
          </a:prstGeom>
        </p:spPr>
      </p:pic>
      <p:sp>
        <p:nvSpPr>
          <p:cNvPr id="7" name="6 Rectángulo"/>
          <p:cNvSpPr/>
          <p:nvPr/>
        </p:nvSpPr>
        <p:spPr>
          <a:xfrm>
            <a:off x="5292080" y="3212976"/>
            <a:ext cx="2430016" cy="646331"/>
          </a:xfrm>
          <a:prstGeom prst="rect">
            <a:avLst/>
          </a:prstGeom>
        </p:spPr>
        <p:txBody>
          <a:bodyPr wrap="square">
            <a:spAutoFit/>
          </a:bodyPr>
          <a:lstStyle/>
          <a:p>
            <a:r>
              <a:rPr lang="en-US" dirty="0" smtClean="0"/>
              <a:t/>
            </a:r>
            <a:br>
              <a:rPr lang="en-US" dirty="0" smtClean="0"/>
            </a:br>
            <a:endParaRPr lang="es-CO" dirty="0"/>
          </a:p>
        </p:txBody>
      </p:sp>
      <p:pic>
        <p:nvPicPr>
          <p:cNvPr id="9" name="8 Imagen" descr="238px-Oso_andino_Porcon.jpg"/>
          <p:cNvPicPr>
            <a:picLocks noChangeAspect="1"/>
          </p:cNvPicPr>
          <p:nvPr/>
        </p:nvPicPr>
        <p:blipFill>
          <a:blip r:embed="rId4" cstate="print"/>
          <a:stretch>
            <a:fillRect/>
          </a:stretch>
        </p:blipFill>
        <p:spPr>
          <a:xfrm>
            <a:off x="5796136" y="2780928"/>
            <a:ext cx="2878584" cy="2240399"/>
          </a:xfrm>
          <a:prstGeom prst="rect">
            <a:avLst/>
          </a:prstGeom>
        </p:spPr>
      </p:pic>
      <p:sp>
        <p:nvSpPr>
          <p:cNvPr id="10" name="9 Rectángulo"/>
          <p:cNvSpPr/>
          <p:nvPr/>
        </p:nvSpPr>
        <p:spPr>
          <a:xfrm>
            <a:off x="6588224" y="0"/>
            <a:ext cx="2232248" cy="1877437"/>
          </a:xfrm>
          <a:prstGeom prst="rect">
            <a:avLst/>
          </a:prstGeom>
        </p:spPr>
        <p:txBody>
          <a:bodyPr wrap="square">
            <a:spAutoFit/>
          </a:bodyPr>
          <a:lstStyle/>
          <a:p>
            <a:pPr algn="just"/>
            <a:r>
              <a:rPr lang="en-US" dirty="0" smtClean="0"/>
              <a:t/>
            </a:r>
            <a:br>
              <a:rPr lang="en-US" dirty="0" smtClean="0"/>
            </a:br>
            <a:r>
              <a:rPr lang="en-US" sz="1400" dirty="0" smtClean="0"/>
              <a:t>This event, held on July 28 and 29, is a tribute to the artisans who, with their daily efforts, maintain the validity of an art based on the use of plant materials.</a:t>
            </a:r>
            <a:endParaRPr lang="es-CO" sz="1400" dirty="0"/>
          </a:p>
        </p:txBody>
      </p:sp>
      <p:sp>
        <p:nvSpPr>
          <p:cNvPr id="11" name="10 Rectángulo"/>
          <p:cNvSpPr/>
          <p:nvPr/>
        </p:nvSpPr>
        <p:spPr>
          <a:xfrm>
            <a:off x="827584" y="4293096"/>
            <a:ext cx="3312368" cy="2400657"/>
          </a:xfrm>
          <a:prstGeom prst="rect">
            <a:avLst/>
          </a:prstGeom>
        </p:spPr>
        <p:txBody>
          <a:bodyPr wrap="square">
            <a:spAutoFit/>
          </a:bodyPr>
          <a:lstStyle/>
          <a:p>
            <a:r>
              <a:rPr lang="en-US" dirty="0" smtClean="0"/>
              <a:t/>
            </a:r>
            <a:br>
              <a:rPr lang="en-US" dirty="0" smtClean="0"/>
            </a:br>
            <a:r>
              <a:rPr lang="en-US" sz="1200" b="1" dirty="0" smtClean="0">
                <a:solidFill>
                  <a:schemeClr val="tx1">
                    <a:lumMod val="95000"/>
                    <a:lumOff val="5000"/>
                  </a:schemeClr>
                </a:solidFill>
              </a:rPr>
              <a:t>Valle del Cócora, is the cradle of the emblematic tree of Colombia; La Palma de Cera, and is considered a buffer zone of Los </a:t>
            </a:r>
            <a:r>
              <a:rPr lang="en-US" sz="1200" b="1" dirty="0" err="1" smtClean="0">
                <a:solidFill>
                  <a:schemeClr val="tx1">
                    <a:lumMod val="95000"/>
                    <a:lumOff val="5000"/>
                  </a:schemeClr>
                </a:solidFill>
              </a:rPr>
              <a:t>Nevados</a:t>
            </a:r>
            <a:r>
              <a:rPr lang="en-US" sz="1200" b="1" dirty="0" smtClean="0">
                <a:solidFill>
                  <a:schemeClr val="tx1">
                    <a:lumMod val="95000"/>
                    <a:lumOff val="5000"/>
                  </a:schemeClr>
                </a:solidFill>
              </a:rPr>
              <a:t> National Natural Park, that is, it delimits the space in order to prevent damage to its surroundings. This is the ideal destination for all those who enjoy the natural spaces and take pride in admiring the green of the mountains in their most active state.</a:t>
            </a:r>
            <a:endParaRPr lang="es-CO" sz="1200" b="1" dirty="0">
              <a:solidFill>
                <a:schemeClr val="tx1">
                  <a:lumMod val="95000"/>
                  <a:lumOff val="5000"/>
                </a:schemeClr>
              </a:solidFill>
            </a:endParaRPr>
          </a:p>
        </p:txBody>
      </p:sp>
      <p:sp>
        <p:nvSpPr>
          <p:cNvPr id="13" name="12 Rectángulo"/>
          <p:cNvSpPr/>
          <p:nvPr/>
        </p:nvSpPr>
        <p:spPr>
          <a:xfrm>
            <a:off x="4572000" y="5013176"/>
            <a:ext cx="4572000" cy="1354217"/>
          </a:xfrm>
          <a:prstGeom prst="rect">
            <a:avLst/>
          </a:prstGeom>
        </p:spPr>
        <p:txBody>
          <a:bodyPr>
            <a:spAutoFit/>
          </a:bodyPr>
          <a:lstStyle/>
          <a:p>
            <a:r>
              <a:rPr lang="en-US" dirty="0" smtClean="0"/>
              <a:t/>
            </a:r>
            <a:br>
              <a:rPr lang="en-US" dirty="0" smtClean="0"/>
            </a:br>
            <a:r>
              <a:rPr lang="en-US" sz="1600" dirty="0" smtClean="0"/>
              <a:t>The bear eyeglasses are medium sized and robust build It has length from 120 to 200 cm weigh between 100 and 200 kg is of mammal  class lives approximately 50 years</a:t>
            </a:r>
            <a:endParaRPr lang="es-CO"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65000"/>
            <a:lum/>
          </a:blip>
          <a:srcRect/>
          <a:stretch>
            <a:fillRect l="-26000" r="-2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387424"/>
            <a:ext cx="7529264" cy="1228998"/>
          </a:xfrm>
        </p:spPr>
        <p:txBody>
          <a:bodyPr/>
          <a:lstStyle/>
          <a:p>
            <a:r>
              <a:rPr lang="es-ES" b="1" dirty="0" smtClean="0">
                <a:solidFill>
                  <a:srgbClr val="002060"/>
                </a:solidFill>
              </a:rPr>
              <a:t>junio  2019</a:t>
            </a:r>
            <a:endParaRPr lang="es-ES" b="1" dirty="0">
              <a:solidFill>
                <a:srgbClr val="002060"/>
              </a:solidFill>
            </a:endParaRPr>
          </a:p>
        </p:txBody>
      </p:sp>
      <p:graphicFrame>
        <p:nvGraphicFramePr>
          <p:cNvPr id="6" name="Content Placeholder 5"/>
          <p:cNvGraphicFramePr>
            <a:graphicFrameLocks noGrp="1"/>
          </p:cNvGraphicFramePr>
          <p:nvPr>
            <p:ph sz="quarter" idx="1"/>
          </p:nvPr>
        </p:nvGraphicFramePr>
        <p:xfrm>
          <a:off x="323528" y="980728"/>
          <a:ext cx="3970785" cy="3394404"/>
        </p:xfrm>
        <a:graphic>
          <a:graphicData uri="http://schemas.openxmlformats.org/drawingml/2006/table">
            <a:tbl>
              <a:tblPr firstRow="1" bandRow="1">
                <a:tableStyleId>{F5AB1C69-6EDB-4FF4-983F-18BD219EF322}</a:tableStyleId>
              </a:tblPr>
              <a:tblGrid>
                <a:gridCol w="567255"/>
                <a:gridCol w="567255"/>
                <a:gridCol w="567255"/>
                <a:gridCol w="567255"/>
                <a:gridCol w="567255"/>
                <a:gridCol w="567255"/>
                <a:gridCol w="567255"/>
              </a:tblGrid>
              <a:tr h="264787">
                <a:tc>
                  <a:txBody>
                    <a:bodyPr/>
                    <a:lstStyle/>
                    <a:p>
                      <a:pPr algn="ctr"/>
                      <a:r>
                        <a:rPr lang="es-ES" sz="1200" b="1" noProof="0" dirty="0" smtClean="0">
                          <a:latin typeface="+mj-lt"/>
                        </a:rPr>
                        <a:t>DOMINGO</a:t>
                      </a:r>
                      <a:endParaRPr lang="es-ES" sz="1200" b="1" noProof="0" dirty="0">
                        <a:latin typeface="+mj-lt"/>
                      </a:endParaRPr>
                    </a:p>
                  </a:txBody>
                  <a:tcPr marL="82973" marR="82973" anchor="ctr">
                    <a:lnL w="6350" cap="flat" cmpd="sng" algn="ctr">
                      <a:solidFill>
                        <a:schemeClr val="accent3">
                          <a:lumMod val="75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dirty="0" smtClean="0">
                          <a:latin typeface="+mj-lt"/>
                        </a:rPr>
                        <a:t>LUNES</a:t>
                      </a:r>
                      <a:endParaRPr lang="es-ES" sz="1200" b="1" noProof="0" dirty="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MARTES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MIÉRCOLES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JUEVES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VIERNES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SÁBADO</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r>
              <a:tr h="4856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 </a:t>
                      </a:r>
                      <a:r>
                        <a:rPr kumimoji="0" lang="es-ES" sz="900" b="0" i="0" u="none" strike="noStrike" cap="none" normalizeH="0" baseline="0" dirty="0" err="1" smtClean="0">
                          <a:ln>
                            <a:noFill/>
                          </a:ln>
                          <a:solidFill>
                            <a:schemeClr val="accent3">
                              <a:lumMod val="50000"/>
                            </a:schemeClr>
                          </a:solidFill>
                          <a:effectLst/>
                          <a:latin typeface="+mn-lt"/>
                        </a:rPr>
                        <a:t>one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 </a:t>
                      </a:r>
                      <a:r>
                        <a:rPr kumimoji="0" lang="es-ES" sz="900" b="0" i="0" u="none" strike="noStrike" cap="none" normalizeH="0" baseline="0" dirty="0" err="1" smtClean="0">
                          <a:ln>
                            <a:noFill/>
                          </a:ln>
                          <a:solidFill>
                            <a:schemeClr val="accent3">
                              <a:lumMod val="50000"/>
                            </a:schemeClr>
                          </a:solidFill>
                          <a:effectLst/>
                          <a:latin typeface="+mn-lt"/>
                        </a:rPr>
                        <a:t>three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4 </a:t>
                      </a:r>
                      <a:r>
                        <a:rPr kumimoji="0" lang="es-ES" sz="900" b="0" i="0" u="none" strike="noStrike" cap="none" normalizeH="0" baseline="0" dirty="0" err="1" smtClean="0">
                          <a:ln>
                            <a:noFill/>
                          </a:ln>
                          <a:solidFill>
                            <a:schemeClr val="accent3">
                              <a:lumMod val="50000"/>
                            </a:schemeClr>
                          </a:solidFill>
                          <a:effectLst/>
                          <a:latin typeface="+mn-lt"/>
                        </a:rPr>
                        <a:t>four</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5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6 </a:t>
                      </a:r>
                      <a:r>
                        <a:rPr kumimoji="0" lang="es-ES" sz="900" b="0" i="0" u="none" strike="noStrike" cap="none" normalizeH="0" baseline="0" dirty="0" err="1" smtClean="0">
                          <a:ln>
                            <a:noFill/>
                          </a:ln>
                          <a:solidFill>
                            <a:schemeClr val="accent3">
                              <a:lumMod val="50000"/>
                            </a:schemeClr>
                          </a:solidFill>
                          <a:effectLst/>
                          <a:latin typeface="+mn-lt"/>
                        </a:rPr>
                        <a:t>six</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7 </a:t>
                      </a:r>
                      <a:r>
                        <a:rPr kumimoji="0" lang="es-ES" sz="900" b="0" i="0" u="none" strike="noStrike" cap="none" normalizeH="0" baseline="0" dirty="0" err="1" smtClean="0">
                          <a:ln>
                            <a:noFill/>
                          </a:ln>
                          <a:solidFill>
                            <a:schemeClr val="accent3">
                              <a:lumMod val="50000"/>
                            </a:schemeClr>
                          </a:solidFill>
                          <a:effectLst/>
                          <a:latin typeface="+mn-lt"/>
                        </a:rPr>
                        <a:t>seven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8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9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10 ten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11 eleven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12 </a:t>
                      </a:r>
                      <a:r>
                        <a:rPr kumimoji="0" lang="es-ES" sz="900" b="0" i="0" u="none" strike="noStrike" cap="none" normalizeH="0" baseline="0" dirty="0" err="1" smtClean="0">
                          <a:ln>
                            <a:noFill/>
                          </a:ln>
                          <a:solidFill>
                            <a:schemeClr val="accent3">
                              <a:lumMod val="50000"/>
                            </a:schemeClr>
                          </a:solidFill>
                          <a:effectLst/>
                          <a:latin typeface="+mn-lt"/>
                        </a:rPr>
                        <a:t>twelve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13 </a:t>
                      </a:r>
                      <a:r>
                        <a:rPr kumimoji="0" lang="es-ES" sz="900" b="0" i="0" u="none" strike="noStrike" cap="none" normalizeH="0" baseline="0" dirty="0" err="1" smtClean="0">
                          <a:ln>
                            <a:noFill/>
                          </a:ln>
                          <a:solidFill>
                            <a:schemeClr val="accent3">
                              <a:lumMod val="50000"/>
                            </a:schemeClr>
                          </a:solidFill>
                          <a:effectLst/>
                          <a:latin typeface="+mn-lt"/>
                        </a:rPr>
                        <a:t>thirteen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14 </a:t>
                      </a:r>
                      <a:r>
                        <a:rPr kumimoji="0" lang="es-ES" sz="900" b="0" i="0" u="none" strike="noStrike" cap="none" normalizeH="0" baseline="0" dirty="0" err="1" smtClean="0">
                          <a:ln>
                            <a:noFill/>
                          </a:ln>
                          <a:solidFill>
                            <a:schemeClr val="accent3">
                              <a:lumMod val="50000"/>
                            </a:schemeClr>
                          </a:solidFill>
                          <a:effectLst/>
                          <a:latin typeface="+mn-lt"/>
                        </a:rPr>
                        <a:t>fourteen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15 </a:t>
                      </a:r>
                      <a:r>
                        <a:rPr kumimoji="0" lang="es-ES" sz="900" b="0" i="0" u="none" strike="noStrike" cap="none" normalizeH="0" baseline="0" dirty="0" err="1" smtClean="0">
                          <a:ln>
                            <a:noFill/>
                          </a:ln>
                          <a:solidFill>
                            <a:schemeClr val="accent3">
                              <a:lumMod val="50000"/>
                            </a:schemeClr>
                          </a:solidFill>
                          <a:effectLst/>
                          <a:latin typeface="+mn-lt"/>
                        </a:rPr>
                        <a:t>fiveteen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16 </a:t>
                      </a:r>
                      <a:r>
                        <a:rPr kumimoji="0" lang="es-ES" sz="900" b="0" i="0" u="none" strike="noStrike" cap="none" normalizeH="0" baseline="0" dirty="0" err="1" smtClean="0">
                          <a:ln>
                            <a:noFill/>
                          </a:ln>
                          <a:solidFill>
                            <a:schemeClr val="accent3">
                              <a:lumMod val="50000"/>
                            </a:schemeClr>
                          </a:solidFill>
                          <a:effectLst/>
                          <a:latin typeface="+mn-lt"/>
                        </a:rPr>
                        <a:t>sixteen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17 </a:t>
                      </a:r>
                      <a:r>
                        <a:rPr kumimoji="0" lang="es-ES" sz="900" b="0" i="0" u="none" strike="noStrike" cap="none" normalizeH="0" baseline="0" dirty="0" err="1" smtClean="0">
                          <a:ln>
                            <a:noFill/>
                          </a:ln>
                          <a:solidFill>
                            <a:schemeClr val="accent3">
                              <a:lumMod val="50000"/>
                            </a:schemeClr>
                          </a:solidFill>
                          <a:effectLst/>
                          <a:latin typeface="+mn-lt"/>
                        </a:rPr>
                        <a:t>seventeen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18 </a:t>
                      </a:r>
                      <a:r>
                        <a:rPr kumimoji="0" lang="es-ES" sz="900" b="0" i="0" u="none" strike="noStrike" cap="none" normalizeH="0" baseline="0" dirty="0" err="1" smtClean="0">
                          <a:ln>
                            <a:noFill/>
                          </a:ln>
                          <a:solidFill>
                            <a:schemeClr val="accent3">
                              <a:lumMod val="50000"/>
                            </a:schemeClr>
                          </a:solidFill>
                          <a:effectLst/>
                          <a:latin typeface="+mn-lt"/>
                        </a:rPr>
                        <a:t>eighteen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19nineteen</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20  </a:t>
                      </a:r>
                      <a:r>
                        <a:rPr kumimoji="0" lang="es-ES" sz="900" b="0" i="0" u="none" strike="noStrike" cap="none" normalizeH="0" baseline="0" dirty="0" err="1" smtClean="0">
                          <a:ln>
                            <a:noFill/>
                          </a:ln>
                          <a:solidFill>
                            <a:schemeClr val="accent3">
                              <a:lumMod val="50000"/>
                            </a:schemeClr>
                          </a:solidFill>
                          <a:effectLst/>
                          <a:latin typeface="+mn-lt"/>
                        </a:rPr>
                        <a:t>twenty</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21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one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22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23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trhee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24 </a:t>
                      </a:r>
                      <a:r>
                        <a:rPr kumimoji="0" lang="es-ES" sz="900" b="0" i="0" u="none" strike="noStrike" cap="none" normalizeH="0" baseline="0" dirty="0" err="1" smtClean="0">
                          <a:ln>
                            <a:noFill/>
                          </a:ln>
                          <a:solidFill>
                            <a:schemeClr val="accent3">
                              <a:lumMod val="50000"/>
                            </a:schemeClr>
                          </a:solidFill>
                          <a:effectLst/>
                          <a:latin typeface="+mn-lt"/>
                        </a:rPr>
                        <a:t>Tweny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four</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25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26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six</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27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seven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28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2 9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30  </a:t>
                      </a:r>
                      <a:r>
                        <a:rPr kumimoji="0" lang="es-ES" sz="900" b="0" i="0" u="none" strike="noStrike" cap="none" normalizeH="0" baseline="0" dirty="0" err="1" smtClean="0">
                          <a:ln>
                            <a:noFill/>
                          </a:ln>
                          <a:solidFill>
                            <a:schemeClr val="accent3">
                              <a:lumMod val="50000"/>
                            </a:schemeClr>
                          </a:solidFill>
                          <a:effectLst/>
                          <a:latin typeface="+mn-lt"/>
                        </a:rPr>
                        <a:t>Thirty</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r>
            </a:tbl>
          </a:graphicData>
        </a:graphic>
      </p:graphicFrame>
      <p:pic>
        <p:nvPicPr>
          <p:cNvPr id="7" name="6 Imagen" descr="reinado.jpg"/>
          <p:cNvPicPr>
            <a:picLocks noChangeAspect="1"/>
          </p:cNvPicPr>
          <p:nvPr/>
        </p:nvPicPr>
        <p:blipFill>
          <a:blip r:embed="rId4" cstate="print"/>
          <a:stretch>
            <a:fillRect/>
          </a:stretch>
        </p:blipFill>
        <p:spPr>
          <a:xfrm>
            <a:off x="5868144" y="4221088"/>
            <a:ext cx="2808312" cy="2376264"/>
          </a:xfrm>
          <a:prstGeom prst="rect">
            <a:avLst/>
          </a:prstGeom>
        </p:spPr>
      </p:pic>
      <p:pic>
        <p:nvPicPr>
          <p:cNvPr id="9" name="8 Imagen" descr="guacamaya.jpg"/>
          <p:cNvPicPr>
            <a:picLocks noChangeAspect="1"/>
          </p:cNvPicPr>
          <p:nvPr/>
        </p:nvPicPr>
        <p:blipFill>
          <a:blip r:embed="rId5" cstate="print"/>
          <a:stretch>
            <a:fillRect/>
          </a:stretch>
        </p:blipFill>
        <p:spPr>
          <a:xfrm>
            <a:off x="6243917" y="188640"/>
            <a:ext cx="2307226" cy="1728192"/>
          </a:xfrm>
          <a:prstGeom prst="rect">
            <a:avLst/>
          </a:prstGeom>
        </p:spPr>
      </p:pic>
      <p:sp>
        <p:nvSpPr>
          <p:cNvPr id="10" name="9 Rectángulo"/>
          <p:cNvSpPr/>
          <p:nvPr/>
        </p:nvSpPr>
        <p:spPr>
          <a:xfrm>
            <a:off x="4283968" y="260648"/>
            <a:ext cx="1944216" cy="2677656"/>
          </a:xfrm>
          <a:prstGeom prst="rect">
            <a:avLst/>
          </a:prstGeom>
        </p:spPr>
        <p:txBody>
          <a:bodyPr wrap="square">
            <a:spAutoFit/>
          </a:bodyPr>
          <a:lstStyle/>
          <a:p>
            <a:r>
              <a:rPr lang="en-US" sz="1400" dirty="0" smtClean="0"/>
              <a:t/>
            </a:r>
            <a:br>
              <a:rPr lang="en-US" sz="1400" dirty="0" smtClean="0"/>
            </a:br>
            <a:r>
              <a:rPr lang="en-US" sz="1400" dirty="0" smtClean="0"/>
              <a:t>The beak is big and strong  The legs have two fingers forward and two backwards, which allows the bird to use the fingers as if they were hands. it measures from 80 to 90 centimeters in length</a:t>
            </a:r>
            <a:r>
              <a:rPr lang="es-CO" sz="1400" dirty="0" smtClean="0"/>
              <a:t> </a:t>
            </a:r>
            <a:r>
              <a:rPr lang="es-CO" sz="1400" dirty="0" err="1" smtClean="0"/>
              <a:t>it's</a:t>
            </a:r>
            <a:r>
              <a:rPr lang="es-CO" sz="1400" dirty="0" smtClean="0"/>
              <a:t> </a:t>
            </a:r>
            <a:r>
              <a:rPr lang="es-CO" sz="1400" dirty="0" err="1" smtClean="0"/>
              <a:t>flying</a:t>
            </a:r>
            <a:r>
              <a:rPr lang="es-CO" sz="1400" dirty="0" smtClean="0"/>
              <a:t> </a:t>
            </a:r>
            <a:r>
              <a:rPr lang="es-CO" sz="1400" dirty="0" err="1" smtClean="0"/>
              <a:t>class</a:t>
            </a:r>
            <a:endParaRPr lang="es-CO" sz="1400" dirty="0"/>
          </a:p>
        </p:txBody>
      </p:sp>
      <p:sp>
        <p:nvSpPr>
          <p:cNvPr id="11" name="10 Rectángulo"/>
          <p:cNvSpPr/>
          <p:nvPr/>
        </p:nvSpPr>
        <p:spPr>
          <a:xfrm>
            <a:off x="6228184" y="1916832"/>
            <a:ext cx="2574032" cy="2092881"/>
          </a:xfrm>
          <a:prstGeom prst="rect">
            <a:avLst/>
          </a:prstGeom>
        </p:spPr>
        <p:txBody>
          <a:bodyPr wrap="square">
            <a:spAutoFit/>
          </a:bodyPr>
          <a:lstStyle/>
          <a:p>
            <a:r>
              <a:rPr lang="en-US" dirty="0" smtClean="0"/>
              <a:t/>
            </a:r>
            <a:br>
              <a:rPr lang="en-US" dirty="0" smtClean="0"/>
            </a:br>
            <a:r>
              <a:rPr lang="en-US" sz="1400" b="1" dirty="0" smtClean="0"/>
              <a:t>In this celebration, the meeting of beauty of Colombian women, together with the tradition of coffee is held</a:t>
            </a:r>
          </a:p>
          <a:p>
            <a:r>
              <a:rPr lang="en-US" sz="1400" b="1" dirty="0" smtClean="0"/>
              <a:t>This event takes place annually, during the last week of June</a:t>
            </a:r>
            <a:endParaRPr lang="es-CO" sz="1400" b="1" dirty="0"/>
          </a:p>
        </p:txBody>
      </p:sp>
      <p:sp>
        <p:nvSpPr>
          <p:cNvPr id="12" name="11 Rectángulo"/>
          <p:cNvSpPr/>
          <p:nvPr/>
        </p:nvSpPr>
        <p:spPr>
          <a:xfrm>
            <a:off x="539552" y="4457343"/>
            <a:ext cx="4572000" cy="2400657"/>
          </a:xfrm>
          <a:prstGeom prst="rect">
            <a:avLst/>
          </a:prstGeom>
        </p:spPr>
        <p:txBody>
          <a:bodyPr>
            <a:spAutoFit/>
          </a:bodyPr>
          <a:lstStyle/>
          <a:p>
            <a:r>
              <a:rPr lang="en-US" dirty="0" smtClean="0"/>
              <a:t/>
            </a:r>
            <a:br>
              <a:rPr lang="en-US" dirty="0" smtClean="0"/>
            </a:br>
            <a:r>
              <a:rPr lang="en-US" sz="1200" b="1" dirty="0" smtClean="0"/>
              <a:t>The National Agricultural Culture Park (PANACA) is an agricultural and livestock theme park located in </a:t>
            </a:r>
            <a:r>
              <a:rPr lang="en-US" sz="1200" b="1" dirty="0" err="1" smtClean="0"/>
              <a:t>Quimbaya</a:t>
            </a:r>
            <a:r>
              <a:rPr lang="en-US" sz="1200" b="1" dirty="0" smtClean="0"/>
              <a:t>, Colombia.</a:t>
            </a:r>
          </a:p>
          <a:p>
            <a:r>
              <a:rPr lang="en-US" sz="1200" b="1" dirty="0" smtClean="0"/>
              <a:t/>
            </a:r>
            <a:br>
              <a:rPr lang="en-US" sz="1200" b="1" dirty="0" smtClean="0"/>
            </a:br>
            <a:r>
              <a:rPr lang="en-US" sz="1200" b="1" dirty="0" smtClean="0"/>
              <a:t>It is the first agricultural theme park in the world, offers several shows, theme stations and a collection of domestic zoology. It calls itself "A large farm", with 8 stations and more than 4 500 domestic animals, the park aims to get visitors to know the main activities of the agricultural sector and traditions of the countryside</a:t>
            </a:r>
            <a:endParaRPr lang="es-CO" sz="1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51000" r="-5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
            </a:r>
            <a:br>
              <a:rPr lang="es-CO" dirty="0" smtClean="0"/>
            </a:br>
            <a:r>
              <a:rPr lang="es-CO" dirty="0" smtClean="0"/>
              <a:t>MY FAVORITE ANIMAL</a:t>
            </a:r>
            <a:br>
              <a:rPr lang="es-CO" dirty="0" smtClean="0"/>
            </a:br>
            <a:endParaRPr lang="es-CO" dirty="0"/>
          </a:p>
        </p:txBody>
      </p:sp>
      <p:sp>
        <p:nvSpPr>
          <p:cNvPr id="3" name="2 Marcador de contenido"/>
          <p:cNvSpPr>
            <a:spLocks noGrp="1"/>
          </p:cNvSpPr>
          <p:nvPr>
            <p:ph sz="quarter" idx="1"/>
          </p:nvPr>
        </p:nvSpPr>
        <p:spPr/>
        <p:txBody>
          <a:bodyPr>
            <a:normAutofit/>
          </a:bodyPr>
          <a:lstStyle/>
          <a:p>
            <a:endParaRPr lang="es-CO" dirty="0" smtClean="0"/>
          </a:p>
          <a:p>
            <a:pPr algn="ctr">
              <a:buNone/>
            </a:pPr>
            <a:r>
              <a:rPr lang="es-CO" sz="1900" dirty="0" smtClean="0"/>
              <a:t>    </a:t>
            </a:r>
            <a:r>
              <a:rPr lang="es-CO" sz="1900" dirty="0" err="1" smtClean="0"/>
              <a:t>Hi</a:t>
            </a:r>
            <a:r>
              <a:rPr lang="es-CO" sz="1900" dirty="0" smtClean="0"/>
              <a:t> </a:t>
            </a:r>
            <a:r>
              <a:rPr lang="es-CO" sz="1900" dirty="0" smtClean="0"/>
              <a:t>my </a:t>
            </a:r>
            <a:r>
              <a:rPr lang="es-CO" sz="1900" dirty="0" err="1" smtClean="0"/>
              <a:t>name</a:t>
            </a:r>
            <a:r>
              <a:rPr lang="es-CO" sz="1900" dirty="0" smtClean="0"/>
              <a:t> </a:t>
            </a:r>
            <a:r>
              <a:rPr lang="es-CO" sz="1900" dirty="0" err="1" smtClean="0"/>
              <a:t>is</a:t>
            </a:r>
            <a:r>
              <a:rPr lang="es-CO" sz="1900" dirty="0" smtClean="0"/>
              <a:t> Paola</a:t>
            </a:r>
          </a:p>
          <a:p>
            <a:pPr algn="ctr">
              <a:buNone/>
            </a:pPr>
            <a:r>
              <a:rPr lang="es-CO" sz="1900" dirty="0" smtClean="0"/>
              <a:t>    My </a:t>
            </a:r>
            <a:r>
              <a:rPr lang="es-CO" sz="1900" dirty="0" err="1" smtClean="0"/>
              <a:t>favorite</a:t>
            </a:r>
            <a:r>
              <a:rPr lang="es-CO" sz="1900" dirty="0" smtClean="0"/>
              <a:t> animal </a:t>
            </a:r>
            <a:r>
              <a:rPr lang="es-CO" sz="1900" dirty="0" err="1" smtClean="0"/>
              <a:t>is</a:t>
            </a:r>
            <a:r>
              <a:rPr lang="es-CO" sz="1900" dirty="0" smtClean="0"/>
              <a:t> </a:t>
            </a:r>
            <a:r>
              <a:rPr lang="es-CO" sz="1900" dirty="0" err="1" smtClean="0"/>
              <a:t>the</a:t>
            </a:r>
            <a:r>
              <a:rPr lang="es-CO" sz="1900" dirty="0" smtClean="0"/>
              <a:t>  </a:t>
            </a:r>
            <a:r>
              <a:rPr lang="es-CO" sz="1900" dirty="0" err="1" smtClean="0"/>
              <a:t>dog</a:t>
            </a:r>
            <a:r>
              <a:rPr lang="es-CO" sz="1900" dirty="0" smtClean="0"/>
              <a:t> </a:t>
            </a:r>
            <a:r>
              <a:rPr lang="es-CO" sz="1900" dirty="0" err="1" smtClean="0"/>
              <a:t>because</a:t>
            </a:r>
            <a:r>
              <a:rPr lang="es-CO" sz="1900" dirty="0" smtClean="0"/>
              <a:t> </a:t>
            </a:r>
            <a:r>
              <a:rPr lang="es-CO" sz="1900" dirty="0" err="1" smtClean="0"/>
              <a:t>they</a:t>
            </a:r>
            <a:r>
              <a:rPr lang="es-CO" sz="1900" dirty="0" smtClean="0"/>
              <a:t> are </a:t>
            </a:r>
            <a:r>
              <a:rPr lang="es-CO" sz="1900" dirty="0" err="1" smtClean="0"/>
              <a:t>very</a:t>
            </a:r>
            <a:r>
              <a:rPr lang="es-CO" sz="1900" dirty="0" smtClean="0"/>
              <a:t> </a:t>
            </a:r>
            <a:r>
              <a:rPr lang="es-CO" sz="1900" dirty="0" err="1" smtClean="0"/>
              <a:t>intelligent</a:t>
            </a:r>
            <a:r>
              <a:rPr lang="es-CO" sz="1900" dirty="0" smtClean="0"/>
              <a:t> are </a:t>
            </a:r>
            <a:r>
              <a:rPr lang="es-CO" sz="1900" dirty="0" err="1" smtClean="0"/>
              <a:t>good</a:t>
            </a:r>
            <a:r>
              <a:rPr lang="es-CO" sz="1900" dirty="0" smtClean="0"/>
              <a:t> </a:t>
            </a:r>
            <a:r>
              <a:rPr lang="es-CO" sz="1900" dirty="0" err="1" smtClean="0"/>
              <a:t>company</a:t>
            </a:r>
            <a:r>
              <a:rPr lang="es-CO" sz="1900" dirty="0" smtClean="0"/>
              <a:t> </a:t>
            </a:r>
            <a:r>
              <a:rPr lang="es-CO" sz="1900" dirty="0" err="1" smtClean="0"/>
              <a:t>The</a:t>
            </a:r>
            <a:r>
              <a:rPr lang="es-CO" sz="1900" dirty="0" smtClean="0"/>
              <a:t> </a:t>
            </a:r>
            <a:r>
              <a:rPr lang="es-CO" sz="1900" dirty="0" err="1" smtClean="0"/>
              <a:t>dog</a:t>
            </a:r>
            <a:r>
              <a:rPr lang="es-CO" sz="1900" dirty="0" smtClean="0"/>
              <a:t> </a:t>
            </a:r>
            <a:r>
              <a:rPr lang="es-CO" sz="1900" dirty="0" err="1" smtClean="0"/>
              <a:t>is</a:t>
            </a:r>
            <a:r>
              <a:rPr lang="es-CO" sz="1900" dirty="0" smtClean="0"/>
              <a:t> </a:t>
            </a:r>
            <a:r>
              <a:rPr lang="es-CO" sz="1900" dirty="0" err="1" smtClean="0"/>
              <a:t>very</a:t>
            </a:r>
            <a:r>
              <a:rPr lang="es-CO" sz="1900" dirty="0" smtClean="0"/>
              <a:t> </a:t>
            </a:r>
            <a:r>
              <a:rPr lang="es-CO" sz="1900" dirty="0" err="1" smtClean="0"/>
              <a:t>affectionate</a:t>
            </a:r>
            <a:r>
              <a:rPr lang="es-CO" sz="1900" dirty="0" smtClean="0"/>
              <a:t> and </a:t>
            </a:r>
            <a:r>
              <a:rPr lang="es-CO" sz="1900" dirty="0" err="1" smtClean="0"/>
              <a:t>faithful</a:t>
            </a:r>
            <a:r>
              <a:rPr lang="es-CO" sz="1900" dirty="0" smtClean="0"/>
              <a:t>. </a:t>
            </a:r>
            <a:r>
              <a:rPr lang="es-CO" sz="1900" dirty="0" err="1" smtClean="0"/>
              <a:t>Dogs</a:t>
            </a:r>
            <a:r>
              <a:rPr lang="es-CO" sz="1900" dirty="0" smtClean="0"/>
              <a:t> </a:t>
            </a:r>
            <a:r>
              <a:rPr lang="es-CO" sz="1900" dirty="0" err="1" smtClean="0"/>
              <a:t>protect</a:t>
            </a:r>
            <a:r>
              <a:rPr lang="es-CO" sz="1900" dirty="0" smtClean="0"/>
              <a:t> </a:t>
            </a:r>
            <a:r>
              <a:rPr lang="es-CO" sz="1900" dirty="0" err="1" smtClean="0"/>
              <a:t>us</a:t>
            </a:r>
            <a:r>
              <a:rPr lang="es-CO" sz="1900" dirty="0" smtClean="0"/>
              <a:t>, </a:t>
            </a:r>
            <a:r>
              <a:rPr lang="es-CO" sz="1900" dirty="0" err="1" smtClean="0"/>
              <a:t>take</a:t>
            </a:r>
            <a:r>
              <a:rPr lang="es-CO" sz="1900" dirty="0" smtClean="0"/>
              <a:t> </a:t>
            </a:r>
            <a:r>
              <a:rPr lang="es-CO" sz="1900" dirty="0" err="1" smtClean="0"/>
              <a:t>care</a:t>
            </a:r>
            <a:r>
              <a:rPr lang="es-CO" sz="1900" dirty="0" smtClean="0"/>
              <a:t> of </a:t>
            </a:r>
            <a:r>
              <a:rPr lang="es-CO" sz="1900" dirty="0" err="1" smtClean="0"/>
              <a:t>us</a:t>
            </a:r>
            <a:r>
              <a:rPr lang="es-CO" sz="1900" dirty="0" smtClean="0"/>
              <a:t> </a:t>
            </a:r>
            <a:r>
              <a:rPr lang="es-CO" sz="1900" dirty="0" err="1" smtClean="0"/>
              <a:t>when</a:t>
            </a:r>
            <a:r>
              <a:rPr lang="es-CO" sz="1900" dirty="0" smtClean="0"/>
              <a:t> </a:t>
            </a:r>
            <a:r>
              <a:rPr lang="es-CO" sz="1900" dirty="0" err="1" smtClean="0"/>
              <a:t>we</a:t>
            </a:r>
            <a:r>
              <a:rPr lang="es-CO" sz="1900" dirty="0" smtClean="0"/>
              <a:t> are </a:t>
            </a:r>
            <a:r>
              <a:rPr lang="es-CO" sz="1900" dirty="0" err="1" smtClean="0"/>
              <a:t>sad</a:t>
            </a:r>
            <a:r>
              <a:rPr lang="es-CO" sz="1900" dirty="0" smtClean="0"/>
              <a:t> and </a:t>
            </a:r>
            <a:r>
              <a:rPr lang="es-CO" sz="1900" dirty="0" err="1" smtClean="0"/>
              <a:t>stay</a:t>
            </a:r>
            <a:r>
              <a:rPr lang="es-CO" sz="1900" dirty="0" smtClean="0"/>
              <a:t> </a:t>
            </a:r>
            <a:r>
              <a:rPr lang="es-CO" sz="1900" dirty="0" err="1" smtClean="0"/>
              <a:t>by</a:t>
            </a:r>
            <a:r>
              <a:rPr lang="es-CO" sz="1900" dirty="0" smtClean="0"/>
              <a:t> </a:t>
            </a:r>
            <a:r>
              <a:rPr lang="es-CO" sz="1900" dirty="0" err="1" smtClean="0"/>
              <a:t>our</a:t>
            </a:r>
            <a:r>
              <a:rPr lang="es-CO" sz="1900" dirty="0" smtClean="0"/>
              <a:t> </a:t>
            </a:r>
            <a:r>
              <a:rPr lang="es-CO" sz="1900" dirty="0" err="1" smtClean="0"/>
              <a:t>side</a:t>
            </a:r>
            <a:r>
              <a:rPr lang="es-CO" sz="1900" dirty="0" smtClean="0"/>
              <a:t> </a:t>
            </a:r>
            <a:r>
              <a:rPr lang="es-CO" sz="1900" dirty="0" err="1" smtClean="0"/>
              <a:t>forever</a:t>
            </a:r>
            <a:r>
              <a:rPr lang="es-CO" sz="1900" dirty="0" smtClean="0"/>
              <a:t>.</a:t>
            </a:r>
          </a:p>
          <a:p>
            <a:pPr algn="ctr">
              <a:buNone/>
            </a:pPr>
            <a:r>
              <a:rPr lang="es-CO" sz="1900" dirty="0" smtClean="0"/>
              <a:t/>
            </a:r>
            <a:br>
              <a:rPr lang="es-CO" sz="1900" dirty="0" smtClean="0"/>
            </a:br>
            <a:r>
              <a:rPr lang="es-CO" sz="1900" dirty="0" err="1" smtClean="0"/>
              <a:t>Thanks</a:t>
            </a:r>
            <a:r>
              <a:rPr lang="es-CO" sz="1900" dirty="0" smtClean="0"/>
              <a:t> </a:t>
            </a:r>
            <a:r>
              <a:rPr lang="es-CO" sz="1900" dirty="0" err="1" smtClean="0"/>
              <a:t>to</a:t>
            </a:r>
            <a:r>
              <a:rPr lang="es-CO" sz="1900" dirty="0" smtClean="0"/>
              <a:t> </a:t>
            </a:r>
            <a:r>
              <a:rPr lang="es-CO" sz="1900" dirty="0" err="1" smtClean="0"/>
              <a:t>the</a:t>
            </a:r>
            <a:r>
              <a:rPr lang="es-CO" sz="1900" dirty="0" smtClean="0"/>
              <a:t> </a:t>
            </a:r>
            <a:r>
              <a:rPr lang="es-CO" sz="1900" dirty="0" err="1" smtClean="0"/>
              <a:t>affection</a:t>
            </a:r>
            <a:r>
              <a:rPr lang="es-CO" sz="1900" dirty="0" smtClean="0"/>
              <a:t> </a:t>
            </a:r>
            <a:r>
              <a:rPr lang="es-CO" sz="1900" dirty="0" err="1" smtClean="0"/>
              <a:t>they</a:t>
            </a:r>
            <a:r>
              <a:rPr lang="es-CO" sz="1900" dirty="0" smtClean="0"/>
              <a:t> are </a:t>
            </a:r>
            <a:r>
              <a:rPr lang="es-CO" sz="1900" dirty="0" err="1" smtClean="0"/>
              <a:t>able</a:t>
            </a:r>
            <a:r>
              <a:rPr lang="es-CO" sz="1900" dirty="0" smtClean="0"/>
              <a:t> </a:t>
            </a:r>
            <a:r>
              <a:rPr lang="es-CO" sz="1900" dirty="0" err="1" smtClean="0"/>
              <a:t>to</a:t>
            </a:r>
            <a:r>
              <a:rPr lang="es-CO" sz="1900" dirty="0" smtClean="0"/>
              <a:t> </a:t>
            </a:r>
            <a:r>
              <a:rPr lang="es-CO" sz="1900" dirty="0" err="1" smtClean="0"/>
              <a:t>transmit</a:t>
            </a:r>
            <a:r>
              <a:rPr lang="es-CO" sz="1900" dirty="0" smtClean="0"/>
              <a:t>, </a:t>
            </a:r>
            <a:r>
              <a:rPr lang="es-CO" sz="1900" dirty="0" err="1" smtClean="0"/>
              <a:t>the</a:t>
            </a:r>
            <a:r>
              <a:rPr lang="es-CO" sz="1900" dirty="0" smtClean="0"/>
              <a:t> </a:t>
            </a:r>
            <a:r>
              <a:rPr lang="es-CO" sz="1900" dirty="0" err="1" smtClean="0"/>
              <a:t>sick</a:t>
            </a:r>
            <a:r>
              <a:rPr lang="es-CO" sz="1900" dirty="0" smtClean="0"/>
              <a:t> </a:t>
            </a:r>
            <a:r>
              <a:rPr lang="es-CO" sz="1900" dirty="0" err="1" smtClean="0"/>
              <a:t>get</a:t>
            </a:r>
            <a:r>
              <a:rPr lang="es-CO" sz="1900" dirty="0" smtClean="0"/>
              <a:t> </a:t>
            </a:r>
            <a:r>
              <a:rPr lang="es-CO" sz="1900" dirty="0" err="1" smtClean="0"/>
              <a:t>better</a:t>
            </a:r>
            <a:r>
              <a:rPr lang="es-CO" sz="1900" dirty="0" smtClean="0"/>
              <a:t>, </a:t>
            </a:r>
            <a:r>
              <a:rPr lang="es-CO" sz="1900" dirty="0" err="1" smtClean="0"/>
              <a:t>the</a:t>
            </a:r>
            <a:r>
              <a:rPr lang="es-CO" sz="1900" dirty="0" smtClean="0"/>
              <a:t> </a:t>
            </a:r>
            <a:r>
              <a:rPr lang="es-CO" sz="1900" dirty="0" err="1" smtClean="0"/>
              <a:t>elderly</a:t>
            </a:r>
            <a:r>
              <a:rPr lang="es-CO" sz="1900" dirty="0" smtClean="0"/>
              <a:t> </a:t>
            </a:r>
            <a:r>
              <a:rPr lang="es-CO" sz="1900" dirty="0" err="1" smtClean="0"/>
              <a:t>find</a:t>
            </a:r>
            <a:r>
              <a:rPr lang="es-CO" sz="1900" dirty="0" smtClean="0"/>
              <a:t> </a:t>
            </a:r>
            <a:r>
              <a:rPr lang="es-CO" sz="1900" dirty="0" err="1" smtClean="0"/>
              <a:t>company</a:t>
            </a:r>
            <a:r>
              <a:rPr lang="es-CO" sz="1900" dirty="0" smtClean="0"/>
              <a:t>, </a:t>
            </a:r>
            <a:r>
              <a:rPr lang="es-CO" sz="1900" dirty="0" err="1" smtClean="0"/>
              <a:t>the</a:t>
            </a:r>
            <a:r>
              <a:rPr lang="es-CO" sz="1900" dirty="0" smtClean="0"/>
              <a:t> </a:t>
            </a:r>
            <a:r>
              <a:rPr lang="es-CO" sz="1900" dirty="0" err="1" smtClean="0"/>
              <a:t>blind</a:t>
            </a:r>
            <a:r>
              <a:rPr lang="es-CO" sz="1900" dirty="0" smtClean="0"/>
              <a:t> </a:t>
            </a:r>
            <a:r>
              <a:rPr lang="es-CO" sz="1900" dirty="0" err="1" smtClean="0"/>
              <a:t>help</a:t>
            </a:r>
            <a:r>
              <a:rPr lang="es-CO" sz="1900" dirty="0" smtClean="0"/>
              <a:t> and </a:t>
            </a:r>
            <a:r>
              <a:rPr lang="es-CO" sz="1900" dirty="0" err="1" smtClean="0"/>
              <a:t>the</a:t>
            </a:r>
            <a:r>
              <a:rPr lang="es-CO" sz="1900" dirty="0" smtClean="0"/>
              <a:t> </a:t>
            </a:r>
            <a:r>
              <a:rPr lang="es-CO" sz="1900" dirty="0" err="1" smtClean="0"/>
              <a:t>children</a:t>
            </a:r>
            <a:r>
              <a:rPr lang="es-CO" sz="1900" dirty="0" smtClean="0"/>
              <a:t> a sincere </a:t>
            </a:r>
            <a:r>
              <a:rPr lang="es-CO" sz="1900" dirty="0" err="1" smtClean="0"/>
              <a:t>friendship</a:t>
            </a:r>
            <a:r>
              <a:rPr lang="es-CO" sz="1900" dirty="0" smtClean="0"/>
              <a:t>.</a:t>
            </a:r>
          </a:p>
          <a:p>
            <a:endParaRPr lang="es-CO" dirty="0" smtClean="0"/>
          </a:p>
          <a:p>
            <a:endParaRPr lang="es-C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4D896A8-DDAD-4AE6-9A91-305A4C4AD9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0</TotalTime>
  <Words>207</Words>
  <Application>Microsoft Office PowerPoint</Application>
  <PresentationFormat>Presentación en pantalla (4:3)</PresentationFormat>
  <Paragraphs>92</Paragraphs>
  <Slides>3</Slides>
  <Notes>2</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Mirador</vt:lpstr>
      <vt:lpstr>Julio  2019</vt:lpstr>
      <vt:lpstr>junio  2019</vt:lpstr>
      <vt:lpstr> MY FAVORITE ANIMAL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2019-03-17T18:08:45Z</dcterms:created>
  <dcterms:modified xsi:type="dcterms:W3CDTF">2019-03-23T00:39:10Z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TC020029169991</vt:lpwstr>
  </property>
</Properties>
</file>