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544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60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99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51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78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67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32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653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67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5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9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 smtClean="0"/>
              <a:t>Modulo introductorio </a:t>
            </a:r>
          </a:p>
          <a:p>
            <a:pPr marL="0" indent="0" algn="ctr">
              <a:buNone/>
            </a:pPr>
            <a:r>
              <a:rPr lang="es-ES" dirty="0" smtClean="0"/>
              <a:t>Unidad 3 </a:t>
            </a:r>
          </a:p>
          <a:p>
            <a:pPr marL="0" indent="0" algn="ctr">
              <a:buNone/>
            </a:pPr>
            <a:r>
              <a:rPr lang="es-ES" dirty="0" smtClean="0"/>
              <a:t>Momento independiente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Nataly Rodríguez 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Docente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Viviana Miranda Moreno  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2018 Bogotá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7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5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4 Flecha derecha"/>
          <p:cNvSpPr/>
          <p:nvPr/>
        </p:nvSpPr>
        <p:spPr>
          <a:xfrm>
            <a:off x="8019137" y="2996953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 rot="10800000">
            <a:off x="0" y="2996953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115616" y="3140968"/>
            <a:ext cx="792088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1968860" y="3130116"/>
            <a:ext cx="792088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2822104" y="3150809"/>
            <a:ext cx="79208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605358" y="314096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3703413" y="314096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453016" y="3140968"/>
            <a:ext cx="79208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300192" y="3140968"/>
            <a:ext cx="792088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7164288" y="3150809"/>
            <a:ext cx="792088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489204" y="3224095"/>
            <a:ext cx="122356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365890" y="2501280"/>
            <a:ext cx="122356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2303726" y="3236284"/>
            <a:ext cx="122356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>
            <a:off x="3156970" y="2501280"/>
            <a:ext cx="122356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4038279" y="3234560"/>
            <a:ext cx="12235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4940224" y="2446040"/>
            <a:ext cx="12235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5787882" y="3263280"/>
            <a:ext cx="122356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6626768" y="2432007"/>
            <a:ext cx="122356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7499154" y="3263280"/>
            <a:ext cx="122356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8385985" y="2440748"/>
            <a:ext cx="122356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07504" y="4365104"/>
            <a:ext cx="1008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Desarrollo de estudio sobre la formación técnico profesional FEXADE</a:t>
            </a:r>
            <a:endParaRPr lang="es-ES" sz="1200" b="1" dirty="0"/>
          </a:p>
        </p:txBody>
      </p:sp>
      <p:sp>
        <p:nvSpPr>
          <p:cNvPr id="33" name="32 Rectángulo"/>
          <p:cNvSpPr/>
          <p:nvPr/>
        </p:nvSpPr>
        <p:spPr>
          <a:xfrm>
            <a:off x="224010" y="3995772"/>
            <a:ext cx="6527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1985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943830" y="836712"/>
            <a:ext cx="99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Se obtiene personería jurídica  RES14135 siguiente año visita del ICFES</a:t>
            </a:r>
            <a:endParaRPr lang="es-ES" sz="1200" b="1" dirty="0"/>
          </a:p>
        </p:txBody>
      </p:sp>
      <p:sp>
        <p:nvSpPr>
          <p:cNvPr id="36" name="35 Rectángulo"/>
          <p:cNvSpPr/>
          <p:nvPr/>
        </p:nvSpPr>
        <p:spPr>
          <a:xfrm>
            <a:off x="777508" y="2131948"/>
            <a:ext cx="11913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1987-1988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1911687" y="4549770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Licencia de funcionamiento # 029 con aprobación ICFES</a:t>
            </a:r>
            <a:endParaRPr lang="es-ES" sz="1200" b="1" dirty="0"/>
          </a:p>
        </p:txBody>
      </p:sp>
      <p:sp>
        <p:nvSpPr>
          <p:cNvPr id="38" name="37 Rectángulo"/>
          <p:cNvSpPr/>
          <p:nvPr/>
        </p:nvSpPr>
        <p:spPr>
          <a:xfrm>
            <a:off x="2010182" y="4055368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1989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2555776" y="424290"/>
            <a:ext cx="1039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Se registran los programas de: Técnico </a:t>
            </a:r>
            <a:r>
              <a:rPr lang="es-ES" sz="1200" b="1" dirty="0"/>
              <a:t>P</a:t>
            </a:r>
            <a:r>
              <a:rPr lang="es-ES" sz="1200" b="1" dirty="0" smtClean="0"/>
              <a:t>rofesional en Comercio Internacional.</a:t>
            </a:r>
            <a:endParaRPr lang="es-ES" sz="1200" b="1" dirty="0"/>
          </a:p>
        </p:txBody>
      </p:sp>
      <p:sp>
        <p:nvSpPr>
          <p:cNvPr id="40" name="39 Rectángulo"/>
          <p:cNvSpPr/>
          <p:nvPr/>
        </p:nvSpPr>
        <p:spPr>
          <a:xfrm>
            <a:off x="2804950" y="2101170"/>
            <a:ext cx="704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1995</a:t>
            </a:r>
            <a:endParaRPr lang="es-E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502901" y="4564168"/>
            <a:ext cx="1492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FEXADE, registra los programas Técnico Profesional en Administración de Empresas y Contaduría Diurna-Nocturna  </a:t>
            </a:r>
            <a:endParaRPr lang="es-ES" sz="1200" b="1" dirty="0"/>
          </a:p>
        </p:txBody>
      </p:sp>
      <p:sp>
        <p:nvSpPr>
          <p:cNvPr id="42" name="41 Rectángulo"/>
          <p:cNvSpPr/>
          <p:nvPr/>
        </p:nvSpPr>
        <p:spPr>
          <a:xfrm>
            <a:off x="3792989" y="4162570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1999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4170837" y="348323"/>
            <a:ext cx="15387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Registran programas  Tec.Profesionales en Administración en entidades de salud  y el año siguiente cambia la reforma estatutaria RES227,cambia de nombre a Fundación San Mateo</a:t>
            </a:r>
            <a:endParaRPr lang="es-ES" sz="1100" b="1" dirty="0"/>
          </a:p>
        </p:txBody>
      </p:sp>
      <p:sp>
        <p:nvSpPr>
          <p:cNvPr id="44" name="43 Rectángulo"/>
          <p:cNvSpPr/>
          <p:nvPr/>
        </p:nvSpPr>
        <p:spPr>
          <a:xfrm>
            <a:off x="4289245" y="1964150"/>
            <a:ext cx="13019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2000-2001</a:t>
            </a:r>
            <a:endParaRPr lang="es-E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5453016" y="4531902"/>
            <a:ext cx="117375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/>
              <a:t>Nuevos programas Tec.Profesionales como: Mantenimiento Eléctrico, Diseño Grafico, Redes de Comunicación, Admón.   Sistemas </a:t>
            </a:r>
            <a:endParaRPr lang="es-ES" sz="1050" b="1" dirty="0"/>
          </a:p>
        </p:txBody>
      </p:sp>
      <p:sp>
        <p:nvSpPr>
          <p:cNvPr id="46" name="45 Rectángulo"/>
          <p:cNvSpPr/>
          <p:nvPr/>
        </p:nvSpPr>
        <p:spPr>
          <a:xfrm>
            <a:off x="5397446" y="4131792"/>
            <a:ext cx="704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2004</a:t>
            </a:r>
            <a:endParaRPr lang="es-E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039892" y="424290"/>
            <a:ext cx="1268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Amplia instalaciones planta física, Cll 26# 23-29 pero en debe cambiar de  sede por obras viales Tranv. 17#25-25 </a:t>
            </a:r>
            <a:endParaRPr lang="es-ES" sz="1200" b="1" dirty="0"/>
          </a:p>
        </p:txBody>
      </p:sp>
      <p:sp>
        <p:nvSpPr>
          <p:cNvPr id="48" name="47 Rectángulo"/>
          <p:cNvSpPr/>
          <p:nvPr/>
        </p:nvSpPr>
        <p:spPr>
          <a:xfrm>
            <a:off x="5975789" y="1993950"/>
            <a:ext cx="13019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2005-2009</a:t>
            </a:r>
            <a:endParaRPr lang="es-E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7081449" y="4424700"/>
            <a:ext cx="142689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Solicitud de redefinición institucional ante Min. Educación al siguiente año se registran los niveles: Tecnico-Tecnologico-Universitario-SNIES2011</a:t>
            </a:r>
            <a:endParaRPr lang="es-ES" sz="1100" b="1" dirty="0"/>
          </a:p>
        </p:txBody>
      </p:sp>
      <p:sp>
        <p:nvSpPr>
          <p:cNvPr id="50" name="49 Rectángulo"/>
          <p:cNvSpPr/>
          <p:nvPr/>
        </p:nvSpPr>
        <p:spPr>
          <a:xfrm>
            <a:off x="6964656" y="4055368"/>
            <a:ext cx="11913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2010-2011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7794894" y="424290"/>
            <a:ext cx="978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Se inicia con una materia virtual cada semestre, actualmente se cuentan con 35 programas </a:t>
            </a:r>
            <a:endParaRPr lang="es-ES" sz="1100" b="1" dirty="0"/>
          </a:p>
        </p:txBody>
      </p:sp>
      <p:sp>
        <p:nvSpPr>
          <p:cNvPr id="52" name="51 Rectángulo"/>
          <p:cNvSpPr/>
          <p:nvPr/>
        </p:nvSpPr>
        <p:spPr>
          <a:xfrm>
            <a:off x="7956376" y="1854949"/>
            <a:ext cx="806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2012</a:t>
            </a:r>
            <a:endParaRPr lang="es-E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682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172</Words>
  <Application>Microsoft Office PowerPoint</Application>
  <PresentationFormat>Presentación en pantalla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Ei0751</dc:creator>
  <cp:lastModifiedBy>Ei0751</cp:lastModifiedBy>
  <cp:revision>10</cp:revision>
  <dcterms:created xsi:type="dcterms:W3CDTF">2019-03-28T01:06:10Z</dcterms:created>
  <dcterms:modified xsi:type="dcterms:W3CDTF">2019-03-28T02:36:31Z</dcterms:modified>
</cp:coreProperties>
</file>