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956-6B4C-4533-94F3-B027BBF6C7B0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A584-8F82-43BF-9771-148D8668A8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223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956-6B4C-4533-94F3-B027BBF6C7B0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A584-8F82-43BF-9771-148D8668A8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649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956-6B4C-4533-94F3-B027BBF6C7B0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A584-8F82-43BF-9771-148D8668A8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12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956-6B4C-4533-94F3-B027BBF6C7B0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A584-8F82-43BF-9771-148D8668A8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857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956-6B4C-4533-94F3-B027BBF6C7B0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A584-8F82-43BF-9771-148D8668A8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90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956-6B4C-4533-94F3-B027BBF6C7B0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A584-8F82-43BF-9771-148D8668A8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002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956-6B4C-4533-94F3-B027BBF6C7B0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A584-8F82-43BF-9771-148D8668A8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18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956-6B4C-4533-94F3-B027BBF6C7B0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A584-8F82-43BF-9771-148D8668A8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27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956-6B4C-4533-94F3-B027BBF6C7B0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A584-8F82-43BF-9771-148D8668A8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1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956-6B4C-4533-94F3-B027BBF6C7B0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A584-8F82-43BF-9771-148D8668A8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679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956-6B4C-4533-94F3-B027BBF6C7B0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A584-8F82-43BF-9771-148D8668A8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44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E956-6B4C-4533-94F3-B027BBF6C7B0}" type="datetimeFigureOut">
              <a:rPr lang="es-CO" smtClean="0"/>
              <a:t>20/03/2019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A584-8F82-43BF-9771-148D8668A8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537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18865" y="863747"/>
            <a:ext cx="10467833" cy="394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NOMBRE: Angie Geraldine Cubillos Buitrago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Unidad 2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Actividad 2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Momento independiente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CO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CO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Elabore un documento donde desarrolle las siguientes actividades: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s-CO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Elabore un glosario con las palabras desconocidas que encontró.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: Device capable of transforming the signals generated by one device into signals understandable by another.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TUNER: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System of a device, such as a radio or a television, that allows you to tune your wave frequency to that of an emitting device. 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5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4023" y="281747"/>
            <a:ext cx="11341289" cy="6247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s-CO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Traduzca el Manual.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CO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Consulte las instrucciones y el manual del monitor de televisión para asegurarse de que la configuración del monitor de televisión sea incorrecta.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Para más información, consulte el manual de su televisor. Consulte el manual de instrucciones del motor eléctrico.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Y requisitos de capacitación, y sobre controles y procedimientos internos para garantizar el cumplimiento de las regulaciones financieras, el manual de adquisiciones y otras instrucciones.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Siga estrictamente las instrucciones para conectar el cable de s-video que figuran en el manual de operación de su televisor.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Lea el manual de instrucciones que viene con su televisor para hacer esto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Cuando se reproduce una grabadora de software en formato convencional 1 (4: 3). Los ajustes en su televisor determinarán cómo se presenta el material. Consulte el manual que viene con su televisor para obtener detalles sobre las opciones disponibles.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9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9934" y="1279011"/>
            <a:ext cx="10194878" cy="364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Si el producto es modificado sin nuestro permiso de escritura. o si no se siguen las instrucciones de seguridad de los manuales de instrucciones. esta declaración </a:t>
            </a:r>
            <a:r>
              <a:rPr lang="es-CO" dirty="0" err="1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sera</a:t>
            </a: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invalida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Consulte las instrucciones relevantes en la guía del usuario al respecto.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Para confirmar que su televisor es digital, debe consultar el manual de instrucciones para obtener una declaración de que el televisor tiene un sintonizador digital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Este manual de operación forma parte del motor de desequilibrio y debe estar disponible para personal calificado en cualquier momento. 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La garantía de los productores depende de la consideración de estas regulaciones y de todo este manual.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Asegúrese de que su televisor esté configurado para este receptor, ya que utilizará la visualización en pantalla de su televisor para seguir. Estas instrucciones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4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37230" y="1319954"/>
            <a:ext cx="9771797" cy="364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Lea el manual del monitor de TV y cambie la configuración en consecuencia.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Cada caja </a:t>
            </a:r>
            <a:r>
              <a:rPr lang="es-CO" dirty="0" err="1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convertidora</a:t>
            </a: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de TV vendrá con instrucciones de instalación del fabricante.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Mito: sentarse demasiado cerca del televisor es malo para los ojos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Un pequeño módulo de interfaz aloja su entrada de audio del televisor y muestra el estado de encendido / apagado de su sistema.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Monte los accesorios de seguridad de acuerdo con las instrucciones de instalación del fabricante.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El consejo contenido en este manual no reemplaza las instrucciones proporcionadas por su médico (o proveedor de atención clínica). Quién ya estará familiarizado con el funcionamiento del dispositivo a través del manual clínico proporcionado.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Para descargar el manual de instrucciones demo.  haga clic aquí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Ver lista de precios y / o manual de instrucciones del implemento.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7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7923" y="432891"/>
            <a:ext cx="10863618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Sin embargo, dependiendo de la ubicación de la instalación. La distorsión del color puede ocurrir si el sistema de altavoces está instalado muy cerca de la pantalla de un televisor.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Dependiendo de la calidad de los altavoces de televisión del jugador, incluso sin instrumentos, los rockeros virtuales tienen el potencial de despertar a los vecinos.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Algunos discos incluyen una señal de prevención de copia, y cuando se reproduce este tipo de disco. Rayas etc.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CO" dirty="0" smtClean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Puede aparecer en algunas secciones de la imagen según el televisor 4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5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05217" y="1201012"/>
            <a:ext cx="10604311" cy="394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s-CO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Responda las siguientes preguntas, de acuerdo al Manual del televisor.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What does it happen If the product is modified without our written permission?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If the product is </a:t>
            </a:r>
            <a:r>
              <a:rPr lang="en-US" spc="-15" dirty="0" err="1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modifield</a:t>
            </a:r>
            <a:r>
              <a:rPr lang="en-US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without our </a:t>
            </a:r>
            <a:r>
              <a:rPr lang="en-US" spc="-15" dirty="0" err="1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wrriten</a:t>
            </a:r>
            <a:r>
              <a:rPr lang="en-US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permission. or if the safety instructions in the </a:t>
            </a:r>
            <a:r>
              <a:rPr lang="en-US" spc="-15" dirty="0" err="1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intructions</a:t>
            </a:r>
            <a:r>
              <a:rPr lang="en-US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manuals are not being followed. this declaration becomes invalid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What will you do if monitor settings are incorrect?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Please read the TV monitor manual and change the setting accordingly.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Each TV converter box will come with installation instructions from the manufacturer.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What is the most important before you start turning on the </a:t>
            </a:r>
            <a:r>
              <a:rPr lang="en-US" b="1" spc="-15" dirty="0" err="1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tv</a:t>
            </a:r>
            <a:r>
              <a:rPr lang="en-US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please check the manual of your </a:t>
            </a:r>
            <a:r>
              <a:rPr lang="en-US" spc="-15" dirty="0" err="1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tv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Where do you have to check if your </a:t>
            </a:r>
            <a:r>
              <a:rPr lang="en-US" b="1" spc="-15" dirty="0" err="1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tv</a:t>
            </a:r>
            <a:r>
              <a:rPr lang="en-US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is digital?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To confirm that your TV is digital, you should check the instruction manual for a statement that the TV has a digital tuner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05469" y="816972"/>
            <a:ext cx="10604310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s-CO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4. Realice un audio con las siguientes líneas del Manual. Después de haber hecho la grabación, guarde el archivo y sábalo a la plataforma.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806065" algn="ctr"/>
                <a:tab pos="3503295" algn="l"/>
              </a:tabLst>
            </a:pPr>
            <a:r>
              <a:rPr lang="es-CO" b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	 	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i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Check the instruction manual of the TV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i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monitor </a:t>
            </a:r>
            <a:r>
              <a:rPr lang="es-CO" i="1" spc="-15" dirty="0" err="1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settings</a:t>
            </a:r>
            <a:r>
              <a:rPr lang="es-CO" i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are </a:t>
            </a:r>
            <a:r>
              <a:rPr lang="es-CO" i="1" spc="-15" dirty="0" err="1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incorrect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i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For further information, please check the manual of your TV. 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i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Refer to the instruction manual belonging to the electric motor. </a:t>
            </a:r>
            <a:endParaRPr lang="es-C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i="1" spc="-15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and training requirements, and on internal controls and procedures to ensure compliance with the financial regulations, procurement manual and other instructions. 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AUDIO RENGLO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8024" y="401130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3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1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520</Words>
  <Application>Microsoft Office PowerPoint</Application>
  <PresentationFormat>Panorámica</PresentationFormat>
  <Paragraphs>59</Paragraphs>
  <Slides>7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2019-03-21T02:44:31Z</dcterms:created>
  <dcterms:modified xsi:type="dcterms:W3CDTF">2019-03-21T02:48:41Z</dcterms:modified>
</cp:coreProperties>
</file>