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3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C2E9-603B-4B0B-986C-32B40ACDDA54}" type="datetimeFigureOut">
              <a:rPr lang="es-ES" smtClean="0"/>
              <a:t>27/03/2019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6940-DF5F-4EB1-A84E-89464128A29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544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C2E9-603B-4B0B-986C-32B40ACDDA54}" type="datetimeFigureOut">
              <a:rPr lang="es-ES" smtClean="0"/>
              <a:t>27/03/2019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6940-DF5F-4EB1-A84E-89464128A29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860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C2E9-603B-4B0B-986C-32B40ACDDA54}" type="datetimeFigureOut">
              <a:rPr lang="es-ES" smtClean="0"/>
              <a:t>27/03/2019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6940-DF5F-4EB1-A84E-89464128A29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799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C2E9-603B-4B0B-986C-32B40ACDDA54}" type="datetimeFigureOut">
              <a:rPr lang="es-ES" smtClean="0"/>
              <a:t>27/03/2019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6940-DF5F-4EB1-A84E-89464128A29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951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C2E9-603B-4B0B-986C-32B40ACDDA54}" type="datetimeFigureOut">
              <a:rPr lang="es-ES" smtClean="0"/>
              <a:t>27/03/2019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6940-DF5F-4EB1-A84E-89464128A29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178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C2E9-603B-4B0B-986C-32B40ACDDA54}" type="datetimeFigureOut">
              <a:rPr lang="es-ES" smtClean="0"/>
              <a:t>27/03/2019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6940-DF5F-4EB1-A84E-89464128A29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067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C2E9-603B-4B0B-986C-32B40ACDDA54}" type="datetimeFigureOut">
              <a:rPr lang="es-ES" smtClean="0"/>
              <a:t>27/03/2019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6940-DF5F-4EB1-A84E-89464128A29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532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C2E9-603B-4B0B-986C-32B40ACDDA54}" type="datetimeFigureOut">
              <a:rPr lang="es-ES" smtClean="0"/>
              <a:t>27/03/2019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6940-DF5F-4EB1-A84E-89464128A29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653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C2E9-603B-4B0B-986C-32B40ACDDA54}" type="datetimeFigureOut">
              <a:rPr lang="es-ES" smtClean="0"/>
              <a:t>27/03/2019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6940-DF5F-4EB1-A84E-89464128A29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678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C2E9-603B-4B0B-986C-32B40ACDDA54}" type="datetimeFigureOut">
              <a:rPr lang="es-ES" smtClean="0"/>
              <a:t>27/03/2019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6940-DF5F-4EB1-A84E-89464128A29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756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C2E9-603B-4B0B-986C-32B40ACDDA54}" type="datetimeFigureOut">
              <a:rPr lang="es-ES" smtClean="0"/>
              <a:t>27/03/2019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6940-DF5F-4EB1-A84E-89464128A29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299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DC2E9-603B-4B0B-986C-32B40ACDDA54}" type="datetimeFigureOut">
              <a:rPr lang="es-ES" smtClean="0"/>
              <a:t>27/03/2019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86940-DF5F-4EB1-A84E-89464128A29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57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0871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S" dirty="0" smtClean="0"/>
              <a:t>Modulo introductorio </a:t>
            </a:r>
          </a:p>
          <a:p>
            <a:pPr marL="0" indent="0" algn="ctr">
              <a:buNone/>
            </a:pPr>
            <a:r>
              <a:rPr lang="es-ES" dirty="0" smtClean="0"/>
              <a:t>Unidad 3 </a:t>
            </a:r>
          </a:p>
          <a:p>
            <a:pPr marL="0" indent="0" algn="ctr">
              <a:buNone/>
            </a:pPr>
            <a:r>
              <a:rPr lang="es-ES" dirty="0" smtClean="0"/>
              <a:t>Momento independiente</a:t>
            </a:r>
          </a:p>
          <a:p>
            <a:pPr marL="0" indent="0" algn="ctr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dirty="0" smtClean="0"/>
              <a:t>Nataly Rodríguez </a:t>
            </a:r>
          </a:p>
          <a:p>
            <a:pPr marL="0" indent="0" algn="ctr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dirty="0" smtClean="0"/>
              <a:t>Docente</a:t>
            </a:r>
          </a:p>
          <a:p>
            <a:pPr marL="0" indent="0" algn="ctr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dirty="0" smtClean="0"/>
              <a:t>Viviana Miranda Moreno  </a:t>
            </a:r>
          </a:p>
          <a:p>
            <a:pPr marL="0" indent="0" algn="ctr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dirty="0" smtClean="0"/>
              <a:t>2019 </a:t>
            </a:r>
            <a:r>
              <a:rPr lang="es-ES" dirty="0" smtClean="0"/>
              <a:t>Bogotá 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475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52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5" name="4 Flecha derecha"/>
          <p:cNvSpPr/>
          <p:nvPr/>
        </p:nvSpPr>
        <p:spPr>
          <a:xfrm>
            <a:off x="8019137" y="2996953"/>
            <a:ext cx="978408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5 Flecha derecha"/>
          <p:cNvSpPr/>
          <p:nvPr/>
        </p:nvSpPr>
        <p:spPr>
          <a:xfrm rot="10800000">
            <a:off x="0" y="2996953"/>
            <a:ext cx="978408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1115616" y="3140968"/>
            <a:ext cx="792088" cy="2160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12 Rectángulo"/>
          <p:cNvSpPr/>
          <p:nvPr/>
        </p:nvSpPr>
        <p:spPr>
          <a:xfrm>
            <a:off x="1968860" y="3130116"/>
            <a:ext cx="792088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13 Rectángulo"/>
          <p:cNvSpPr/>
          <p:nvPr/>
        </p:nvSpPr>
        <p:spPr>
          <a:xfrm>
            <a:off x="2822104" y="3150809"/>
            <a:ext cx="792088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14 Rectángulo"/>
          <p:cNvSpPr/>
          <p:nvPr/>
        </p:nvSpPr>
        <p:spPr>
          <a:xfrm>
            <a:off x="4605358" y="3140968"/>
            <a:ext cx="792088" cy="2160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15 Rectángulo"/>
          <p:cNvSpPr/>
          <p:nvPr/>
        </p:nvSpPr>
        <p:spPr>
          <a:xfrm>
            <a:off x="3703413" y="3140968"/>
            <a:ext cx="792088" cy="2160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16 Rectángulo"/>
          <p:cNvSpPr/>
          <p:nvPr/>
        </p:nvSpPr>
        <p:spPr>
          <a:xfrm>
            <a:off x="5453016" y="3140968"/>
            <a:ext cx="792088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17 Rectángulo"/>
          <p:cNvSpPr/>
          <p:nvPr/>
        </p:nvSpPr>
        <p:spPr>
          <a:xfrm>
            <a:off x="6300192" y="3140968"/>
            <a:ext cx="792088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18 Rectángulo"/>
          <p:cNvSpPr/>
          <p:nvPr/>
        </p:nvSpPr>
        <p:spPr>
          <a:xfrm>
            <a:off x="7164288" y="3150809"/>
            <a:ext cx="792088" cy="2160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489204" y="3224095"/>
            <a:ext cx="122356" cy="792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21 Rectángulo"/>
          <p:cNvSpPr/>
          <p:nvPr/>
        </p:nvSpPr>
        <p:spPr>
          <a:xfrm>
            <a:off x="1365890" y="2501280"/>
            <a:ext cx="122356" cy="792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22 Rectángulo"/>
          <p:cNvSpPr/>
          <p:nvPr/>
        </p:nvSpPr>
        <p:spPr>
          <a:xfrm>
            <a:off x="2303726" y="3236284"/>
            <a:ext cx="122356" cy="7920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23 Rectángulo"/>
          <p:cNvSpPr/>
          <p:nvPr/>
        </p:nvSpPr>
        <p:spPr>
          <a:xfrm>
            <a:off x="3156970" y="2501280"/>
            <a:ext cx="122356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24 Rectángulo"/>
          <p:cNvSpPr/>
          <p:nvPr/>
        </p:nvSpPr>
        <p:spPr>
          <a:xfrm>
            <a:off x="4038279" y="3234560"/>
            <a:ext cx="122356" cy="7920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25 Rectángulo"/>
          <p:cNvSpPr/>
          <p:nvPr/>
        </p:nvSpPr>
        <p:spPr>
          <a:xfrm>
            <a:off x="4940224" y="2446040"/>
            <a:ext cx="122356" cy="7920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26 Rectángulo"/>
          <p:cNvSpPr/>
          <p:nvPr/>
        </p:nvSpPr>
        <p:spPr>
          <a:xfrm>
            <a:off x="5787882" y="3263280"/>
            <a:ext cx="122356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27 Rectángulo"/>
          <p:cNvSpPr/>
          <p:nvPr/>
        </p:nvSpPr>
        <p:spPr>
          <a:xfrm>
            <a:off x="6626768" y="2432007"/>
            <a:ext cx="122356" cy="7920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28 Rectángulo"/>
          <p:cNvSpPr/>
          <p:nvPr/>
        </p:nvSpPr>
        <p:spPr>
          <a:xfrm>
            <a:off x="7499154" y="3263280"/>
            <a:ext cx="122356" cy="792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29 Rectángulo"/>
          <p:cNvSpPr/>
          <p:nvPr/>
        </p:nvSpPr>
        <p:spPr>
          <a:xfrm>
            <a:off x="8385985" y="2440748"/>
            <a:ext cx="122356" cy="792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30 CuadroTexto"/>
          <p:cNvSpPr txBox="1"/>
          <p:nvPr/>
        </p:nvSpPr>
        <p:spPr>
          <a:xfrm>
            <a:off x="107504" y="4365104"/>
            <a:ext cx="10081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Desarrollo de estudio sobre la formación técnico profesional FEXADE</a:t>
            </a:r>
            <a:endParaRPr lang="es-ES" sz="1200" b="1" dirty="0"/>
          </a:p>
        </p:txBody>
      </p:sp>
      <p:sp>
        <p:nvSpPr>
          <p:cNvPr id="33" name="32 Rectángulo"/>
          <p:cNvSpPr/>
          <p:nvPr/>
        </p:nvSpPr>
        <p:spPr>
          <a:xfrm>
            <a:off x="224010" y="3995772"/>
            <a:ext cx="65274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1985</a:t>
            </a:r>
            <a:endParaRPr lang="es-ES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943830" y="836712"/>
            <a:ext cx="9904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Se obtiene personería jurídica  RES14135 siguiente año visita del ICFES</a:t>
            </a:r>
            <a:endParaRPr lang="es-ES" sz="1200" b="1" dirty="0"/>
          </a:p>
        </p:txBody>
      </p:sp>
      <p:sp>
        <p:nvSpPr>
          <p:cNvPr id="36" name="35 Rectángulo"/>
          <p:cNvSpPr/>
          <p:nvPr/>
        </p:nvSpPr>
        <p:spPr>
          <a:xfrm>
            <a:off x="777508" y="2131948"/>
            <a:ext cx="119135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1987-1988</a:t>
            </a:r>
            <a:endParaRPr lang="es-ES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1911687" y="4549770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Licencia de funcionamiento # 029 con aprobación ICFES</a:t>
            </a:r>
            <a:endParaRPr lang="es-ES" sz="1200" b="1" dirty="0"/>
          </a:p>
        </p:txBody>
      </p:sp>
      <p:sp>
        <p:nvSpPr>
          <p:cNvPr id="38" name="37 Rectángulo"/>
          <p:cNvSpPr/>
          <p:nvPr/>
        </p:nvSpPr>
        <p:spPr>
          <a:xfrm>
            <a:off x="2010182" y="4055368"/>
            <a:ext cx="65274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1989</a:t>
            </a:r>
            <a:endParaRPr lang="es-ES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2555776" y="424290"/>
            <a:ext cx="10398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Se registran los programas de: Técnico </a:t>
            </a:r>
            <a:r>
              <a:rPr lang="es-ES" sz="1200" b="1" dirty="0"/>
              <a:t>P</a:t>
            </a:r>
            <a:r>
              <a:rPr lang="es-ES" sz="1200" b="1" dirty="0" smtClean="0"/>
              <a:t>rofesional en Comercio Internacional.</a:t>
            </a:r>
            <a:endParaRPr lang="es-ES" sz="1200" b="1" dirty="0"/>
          </a:p>
        </p:txBody>
      </p:sp>
      <p:sp>
        <p:nvSpPr>
          <p:cNvPr id="40" name="39 Rectángulo"/>
          <p:cNvSpPr/>
          <p:nvPr/>
        </p:nvSpPr>
        <p:spPr>
          <a:xfrm>
            <a:off x="2804950" y="2101170"/>
            <a:ext cx="70403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1995</a:t>
            </a:r>
            <a:endParaRPr lang="es-ES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3502901" y="4564168"/>
            <a:ext cx="14924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FEXADE, registra los programas Técnico Profesional en Administración de Empresas y Contaduría Diurna-Nocturna  </a:t>
            </a:r>
            <a:endParaRPr lang="es-ES" sz="1200" b="1" dirty="0"/>
          </a:p>
        </p:txBody>
      </p:sp>
      <p:sp>
        <p:nvSpPr>
          <p:cNvPr id="42" name="41 Rectángulo"/>
          <p:cNvSpPr/>
          <p:nvPr/>
        </p:nvSpPr>
        <p:spPr>
          <a:xfrm>
            <a:off x="3792989" y="4162570"/>
            <a:ext cx="65274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1999</a:t>
            </a:r>
            <a:endParaRPr lang="es-ES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4170837" y="348323"/>
            <a:ext cx="153877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Registran programas  Tec.Profesionales en Administración en entidades de salud  y el año siguiente cambia la reforma estatutaria RES227,cambia de nombre a Fundación San Mateo</a:t>
            </a:r>
            <a:endParaRPr lang="es-ES" sz="1100" b="1" dirty="0"/>
          </a:p>
        </p:txBody>
      </p:sp>
      <p:sp>
        <p:nvSpPr>
          <p:cNvPr id="44" name="43 Rectángulo"/>
          <p:cNvSpPr/>
          <p:nvPr/>
        </p:nvSpPr>
        <p:spPr>
          <a:xfrm>
            <a:off x="4289245" y="1964150"/>
            <a:ext cx="130195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2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2000-2001</a:t>
            </a:r>
            <a:endParaRPr lang="es-ES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5453016" y="4531902"/>
            <a:ext cx="117375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 smtClean="0"/>
              <a:t>Nuevos programas Tec.Profesionales como: Mantenimiento Eléctrico, Diseño Grafico, Redes de Comunicación, Admón.   Sistemas </a:t>
            </a:r>
            <a:endParaRPr lang="es-ES" sz="1050" b="1" dirty="0"/>
          </a:p>
        </p:txBody>
      </p:sp>
      <p:sp>
        <p:nvSpPr>
          <p:cNvPr id="46" name="45 Rectángulo"/>
          <p:cNvSpPr/>
          <p:nvPr/>
        </p:nvSpPr>
        <p:spPr>
          <a:xfrm>
            <a:off x="5397446" y="4131792"/>
            <a:ext cx="70403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2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2004</a:t>
            </a:r>
            <a:endParaRPr lang="es-ES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6039892" y="424290"/>
            <a:ext cx="12684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Amplia instalaciones planta física, Cll 26# 23-29 pero en debe cambiar de  sede por obras viales Tranv. 17#25-25 </a:t>
            </a:r>
            <a:endParaRPr lang="es-ES" sz="1200" b="1" dirty="0"/>
          </a:p>
        </p:txBody>
      </p:sp>
      <p:sp>
        <p:nvSpPr>
          <p:cNvPr id="48" name="47 Rectángulo"/>
          <p:cNvSpPr/>
          <p:nvPr/>
        </p:nvSpPr>
        <p:spPr>
          <a:xfrm>
            <a:off x="5975789" y="1993950"/>
            <a:ext cx="130195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2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2005-2009</a:t>
            </a:r>
            <a:endParaRPr lang="es-ES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7081449" y="4424700"/>
            <a:ext cx="142689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Solicitud de redefinición institucional ante Min. Educación al siguiente año se registran los niveles: Tecnico-Tecnologico-Universitario-SNIES2011</a:t>
            </a:r>
            <a:endParaRPr lang="es-ES" sz="1100" b="1" dirty="0"/>
          </a:p>
        </p:txBody>
      </p:sp>
      <p:sp>
        <p:nvSpPr>
          <p:cNvPr id="50" name="49 Rectángulo"/>
          <p:cNvSpPr/>
          <p:nvPr/>
        </p:nvSpPr>
        <p:spPr>
          <a:xfrm>
            <a:off x="6964656" y="4055368"/>
            <a:ext cx="119135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2010-2011</a:t>
            </a:r>
            <a:endParaRPr lang="es-ES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7794894" y="424290"/>
            <a:ext cx="9784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Se inicia con una materia virtual cada semestre, actualmente se cuentan con 35 programas </a:t>
            </a:r>
            <a:endParaRPr lang="es-ES" sz="1100" b="1" dirty="0"/>
          </a:p>
        </p:txBody>
      </p:sp>
      <p:sp>
        <p:nvSpPr>
          <p:cNvPr id="52" name="51 Rectángulo"/>
          <p:cNvSpPr/>
          <p:nvPr/>
        </p:nvSpPr>
        <p:spPr>
          <a:xfrm>
            <a:off x="7956376" y="1854949"/>
            <a:ext cx="8066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2012</a:t>
            </a:r>
            <a:endParaRPr lang="es-E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568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dirty="0" smtClean="0"/>
              <a:t>   ¿</a:t>
            </a:r>
            <a:r>
              <a:rPr lang="es-ES" dirty="0"/>
              <a:t>Identifica características de la Fundación San </a:t>
            </a:r>
            <a:r>
              <a:rPr lang="es-ES" dirty="0" smtClean="0"/>
              <a:t>       Mateo </a:t>
            </a:r>
            <a:r>
              <a:rPr lang="es-ES" dirty="0"/>
              <a:t>y cuál es su trayectoria</a:t>
            </a:r>
            <a:r>
              <a:rPr lang="es-ES" dirty="0" smtClean="0"/>
              <a:t>?</a:t>
            </a:r>
          </a:p>
          <a:p>
            <a:pPr marL="0" lvl="0" indent="0">
              <a:buNone/>
            </a:pPr>
            <a:r>
              <a:rPr lang="es-ES" dirty="0"/>
              <a:t> </a:t>
            </a:r>
          </a:p>
          <a:p>
            <a:r>
              <a:rPr lang="es-ES" dirty="0"/>
              <a:t>R/ Las características de la Fundación es que ofrece alternativas  para el estudio como lo es la educación virtual y  la presencial, ha evolucionado su pensum académico ya que atreves de los años busca innovar y ser una institución al alcance de todos y ampliando sus programas académicos y las modalidades ciclos, módulos, </a:t>
            </a:r>
            <a:r>
              <a:rPr lang="es-ES" dirty="0" smtClean="0"/>
              <a:t>semestre. 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5668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s-ES" dirty="0" smtClean="0"/>
              <a:t>    Determina </a:t>
            </a:r>
            <a:r>
              <a:rPr lang="es-ES" dirty="0"/>
              <a:t>la misión y visión institucional</a:t>
            </a:r>
          </a:p>
          <a:p>
            <a:pPr marL="0" indent="0">
              <a:buNone/>
            </a:pPr>
            <a:r>
              <a:rPr lang="es-ES" dirty="0"/>
              <a:t> </a:t>
            </a:r>
          </a:p>
          <a:p>
            <a:r>
              <a:rPr lang="es-ES" dirty="0"/>
              <a:t>R/ Misión: La San mateo nos brinda y está comprometida con los estudiantes a otorgarnos las herramientas y  la formación que se necesite para que seamos unos profesionales integrales en nuestro diario vivir.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Visión: La institución quiere proyectarse a nivel nacional con el apoyo de las nuevas tecnologías y el fomento de la investigación en sus estudiantes</a:t>
            </a:r>
            <a:r>
              <a:rPr lang="es-ES" dirty="0" smtClean="0"/>
              <a:t>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307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dirty="0" smtClean="0"/>
              <a:t>Conoce </a:t>
            </a:r>
            <a:r>
              <a:rPr lang="es-ES" dirty="0"/>
              <a:t>el modelo de formación de la institución</a:t>
            </a:r>
          </a:p>
          <a:p>
            <a:pPr marL="0" indent="0">
              <a:buNone/>
            </a:pPr>
            <a:r>
              <a:rPr lang="es-ES" dirty="0"/>
              <a:t> </a:t>
            </a:r>
          </a:p>
          <a:p>
            <a:pPr marL="0" indent="0">
              <a:buNone/>
            </a:pPr>
            <a:r>
              <a:rPr lang="es-ES" dirty="0"/>
              <a:t> </a:t>
            </a:r>
            <a:r>
              <a:rPr lang="es-ES" dirty="0" smtClean="0"/>
              <a:t>R</a:t>
            </a:r>
            <a:r>
              <a:rPr lang="es-ES" dirty="0"/>
              <a:t>/ El modelo pedagógico que nos ofrece en el área virtual es en base a la comunicación y las herramientas que tenemos  a la mano desde los chats hasta los correos o video llamadas, también nos ofrecen plataformas en las cuales podemos interactuar con los demás compañeros y con el tutor a cargo de cada </a:t>
            </a:r>
            <a:r>
              <a:rPr lang="es-ES" dirty="0" smtClean="0"/>
              <a:t>materia.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86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s-ES" dirty="0" smtClean="0"/>
              <a:t>Reconoce </a:t>
            </a:r>
            <a:r>
              <a:rPr lang="es-ES" dirty="0"/>
              <a:t>su Plan de estudios comprometiéndose con su proceso de formación.</a:t>
            </a:r>
          </a:p>
          <a:p>
            <a:pPr marL="0" indent="0">
              <a:buNone/>
            </a:pPr>
            <a:r>
              <a:rPr lang="es-ES" dirty="0"/>
              <a:t> </a:t>
            </a:r>
          </a:p>
          <a:p>
            <a:r>
              <a:rPr lang="es-ES" dirty="0"/>
              <a:t>R/ Si, ya que en mi experiencia laboral es necesario tecnificarnos y ampliar nuestro conocimiento atreves de la educación brindada, hay materias que reforzarían más mi conocimiento.</a:t>
            </a:r>
          </a:p>
          <a:p>
            <a:pPr marL="0" indent="0">
              <a:buNone/>
            </a:pPr>
            <a:r>
              <a:rPr lang="es-ES" dirty="0"/>
              <a:t> </a:t>
            </a:r>
          </a:p>
          <a:p>
            <a:pPr marL="0" indent="0">
              <a:buNone/>
            </a:pPr>
            <a:r>
              <a:rPr lang="es-ES" dirty="0"/>
              <a:t> </a:t>
            </a:r>
          </a:p>
          <a:p>
            <a:pPr marL="0" indent="0">
              <a:buNone/>
            </a:pPr>
            <a:r>
              <a:rPr lang="es-ES" dirty="0"/>
              <a:t> 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7730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6120680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s-ES" smtClean="0"/>
              <a:t> </a:t>
            </a:r>
            <a:r>
              <a:rPr lang="es-ES" dirty="0"/>
              <a:t>Elabora un documento que incluya los compromisos a cumplir para tener éxito en el proyecto de formación como estudiante virtual y miembro de la comunidad Mateista.</a:t>
            </a:r>
          </a:p>
          <a:p>
            <a:pPr marL="0" indent="0">
              <a:buNone/>
            </a:pPr>
            <a:r>
              <a:rPr lang="es-ES" dirty="0"/>
              <a:t>  </a:t>
            </a:r>
          </a:p>
          <a:p>
            <a:r>
              <a:rPr lang="es-ES" dirty="0"/>
              <a:t>Uno de mis compromisos en esta carrera es la disciplina y la ética  ya que por ser una modalidad virtual debo ser responsable  de los trabajos que debo presentar, de la investigación que debo hacer acerca de los temas vistos y de temas que aun desconozco.</a:t>
            </a:r>
          </a:p>
          <a:p>
            <a:r>
              <a:rPr lang="es-ES" dirty="0"/>
              <a:t>La modalidad virtual me ofrece espacio y tiempo para realizar mis actividades. Mi compromiso también es con mis compañeros y docentes comunicarme con respeto con ellos, son quienes me brindan conocimiento y aportan a esta gran carrera como es la Ingeniería es Seguridad y Seguridad para el Trabajo.</a:t>
            </a:r>
          </a:p>
          <a:p>
            <a:r>
              <a:rPr lang="es-ES" dirty="0"/>
              <a:t>La ética esta en cada uno de nosotros  y en la actualidad se ha ido perdiendo, pero creo que es uno de los pilares más importantes para poder hacer las cosas bien y sentise a gusto con uno mismo y  resaltar esos conocimientos obtenidos.</a:t>
            </a:r>
          </a:p>
          <a:p>
            <a:r>
              <a:rPr lang="es-ES" dirty="0"/>
              <a:t>Mi compromiso es aprender cada día mas, ser una Mateista comprometida con mi carrera y mi entorno.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57777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242</Words>
  <Application>Microsoft Office PowerPoint</Application>
  <PresentationFormat>Presentación en pantalla (4:3)</PresentationFormat>
  <Paragraphs>55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Ei0751</dc:creator>
  <cp:lastModifiedBy>Ei0751</cp:lastModifiedBy>
  <cp:revision>11</cp:revision>
  <dcterms:created xsi:type="dcterms:W3CDTF">2019-03-28T01:06:10Z</dcterms:created>
  <dcterms:modified xsi:type="dcterms:W3CDTF">2019-03-28T03:54:05Z</dcterms:modified>
</cp:coreProperties>
</file>