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6A6D-7B3B-4561-8B8B-365F68D680F5}" type="datetimeFigureOut">
              <a:rPr lang="es-CO" smtClean="0"/>
              <a:t>28/03/2019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48A5-EDA9-48FA-A6AB-EE88D69195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980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6A6D-7B3B-4561-8B8B-365F68D680F5}" type="datetimeFigureOut">
              <a:rPr lang="es-CO" smtClean="0"/>
              <a:t>28/03/2019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48A5-EDA9-48FA-A6AB-EE88D69195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180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6A6D-7B3B-4561-8B8B-365F68D680F5}" type="datetimeFigureOut">
              <a:rPr lang="es-CO" smtClean="0"/>
              <a:t>28/03/2019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48A5-EDA9-48FA-A6AB-EE88D69195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283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6A6D-7B3B-4561-8B8B-365F68D680F5}" type="datetimeFigureOut">
              <a:rPr lang="es-CO" smtClean="0"/>
              <a:t>28/03/2019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48A5-EDA9-48FA-A6AB-EE88D69195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745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6A6D-7B3B-4561-8B8B-365F68D680F5}" type="datetimeFigureOut">
              <a:rPr lang="es-CO" smtClean="0"/>
              <a:t>28/03/2019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48A5-EDA9-48FA-A6AB-EE88D69195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661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6A6D-7B3B-4561-8B8B-365F68D680F5}" type="datetimeFigureOut">
              <a:rPr lang="es-CO" smtClean="0"/>
              <a:t>28/03/2019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48A5-EDA9-48FA-A6AB-EE88D69195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771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6A6D-7B3B-4561-8B8B-365F68D680F5}" type="datetimeFigureOut">
              <a:rPr lang="es-CO" smtClean="0"/>
              <a:t>28/03/2019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48A5-EDA9-48FA-A6AB-EE88D69195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978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6A6D-7B3B-4561-8B8B-365F68D680F5}" type="datetimeFigureOut">
              <a:rPr lang="es-CO" smtClean="0"/>
              <a:t>28/03/2019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48A5-EDA9-48FA-A6AB-EE88D69195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105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6A6D-7B3B-4561-8B8B-365F68D680F5}" type="datetimeFigureOut">
              <a:rPr lang="es-CO" smtClean="0"/>
              <a:t>28/03/2019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48A5-EDA9-48FA-A6AB-EE88D69195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869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6A6D-7B3B-4561-8B8B-365F68D680F5}" type="datetimeFigureOut">
              <a:rPr lang="es-CO" smtClean="0"/>
              <a:t>28/03/2019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48A5-EDA9-48FA-A6AB-EE88D69195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523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6A6D-7B3B-4561-8B8B-365F68D680F5}" type="datetimeFigureOut">
              <a:rPr lang="es-CO" smtClean="0"/>
              <a:t>28/03/2019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48A5-EDA9-48FA-A6AB-EE88D69195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163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E6A6D-7B3B-4561-8B8B-365F68D680F5}" type="datetimeFigureOut">
              <a:rPr lang="es-CO" smtClean="0"/>
              <a:t>28/03/2019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648A5-EDA9-48FA-A6AB-EE88D69195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630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119115" y="518615"/>
            <a:ext cx="5131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NOMBRE: Angie Geraldine Cubillos Buitrago</a:t>
            </a:r>
          </a:p>
          <a:p>
            <a:r>
              <a:rPr lang="es-CO" dirty="0" smtClean="0"/>
              <a:t>Unidad 2</a:t>
            </a:r>
          </a:p>
          <a:p>
            <a:r>
              <a:rPr lang="es-CO" dirty="0" smtClean="0"/>
              <a:t>Actividad 1</a:t>
            </a:r>
          </a:p>
          <a:p>
            <a:r>
              <a:rPr lang="es-CO" dirty="0" smtClean="0"/>
              <a:t>Momento independiente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119115" y="2764641"/>
            <a:ext cx="75062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https://drive.google.com/file/d/1E8AJ1VQ-rwzsfw2JvzejeX4lUtJg9deF/view?usp=sharing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119115" y="4055660"/>
            <a:ext cx="5568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Buenas noches instructora envió  enlace ya que no se me es posible cargar la actividad de otra manera</a:t>
            </a:r>
          </a:p>
          <a:p>
            <a:r>
              <a:rPr lang="es-CO" dirty="0" smtClean="0"/>
              <a:t>La plataforma no me lo permite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1118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39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2</cp:revision>
  <dcterms:created xsi:type="dcterms:W3CDTF">2019-03-29T02:33:39Z</dcterms:created>
  <dcterms:modified xsi:type="dcterms:W3CDTF">2019-03-29T02:46:10Z</dcterms:modified>
</cp:coreProperties>
</file>