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739F1-B0D6-4C2D-8236-273A6DB6F516}" type="datetimeFigureOut">
              <a:rPr lang="es-CO" smtClean="0"/>
              <a:t>29/03/2019</a:t>
            </a:fld>
            <a:endParaRPr lang="es-CO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F9E8-3569-412C-ACB0-EAE74DC233BE}" type="slidenum">
              <a:rPr lang="es-CO" smtClean="0"/>
              <a:t>‹Nº›</a:t>
            </a:fld>
            <a:endParaRPr lang="es-CO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739F1-B0D6-4C2D-8236-273A6DB6F516}" type="datetimeFigureOut">
              <a:rPr lang="es-CO" smtClean="0"/>
              <a:t>29/03/2019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F9E8-3569-412C-ACB0-EAE74DC233BE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739F1-B0D6-4C2D-8236-273A6DB6F516}" type="datetimeFigureOut">
              <a:rPr lang="es-CO" smtClean="0"/>
              <a:t>29/03/2019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F9E8-3569-412C-ACB0-EAE74DC233BE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739F1-B0D6-4C2D-8236-273A6DB6F516}" type="datetimeFigureOut">
              <a:rPr lang="es-CO" smtClean="0"/>
              <a:t>29/03/2019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F9E8-3569-412C-ACB0-EAE74DC233BE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739F1-B0D6-4C2D-8236-273A6DB6F516}" type="datetimeFigureOut">
              <a:rPr lang="es-CO" smtClean="0"/>
              <a:t>29/03/2019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F9E8-3569-412C-ACB0-EAE74DC233BE}" type="slidenum">
              <a:rPr lang="es-CO" smtClean="0"/>
              <a:t>‹Nº›</a:t>
            </a:fld>
            <a:endParaRPr lang="es-CO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739F1-B0D6-4C2D-8236-273A6DB6F516}" type="datetimeFigureOut">
              <a:rPr lang="es-CO" smtClean="0"/>
              <a:t>29/03/2019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F9E8-3569-412C-ACB0-EAE74DC233BE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739F1-B0D6-4C2D-8236-273A6DB6F516}" type="datetimeFigureOut">
              <a:rPr lang="es-CO" smtClean="0"/>
              <a:t>29/03/2019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F9E8-3569-412C-ACB0-EAE74DC233BE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739F1-B0D6-4C2D-8236-273A6DB6F516}" type="datetimeFigureOut">
              <a:rPr lang="es-CO" smtClean="0"/>
              <a:t>29/03/2019</a:t>
            </a:fld>
            <a:endParaRPr lang="es-CO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73F9E8-3569-412C-ACB0-EAE74DC233BE}" type="slidenum">
              <a:rPr lang="es-CO" smtClean="0"/>
              <a:t>‹Nº›</a:t>
            </a:fld>
            <a:endParaRPr lang="es-CO"/>
          </a:p>
        </p:txBody>
      </p:sp>
      <p:sp>
        <p:nvSpPr>
          <p:cNvPr id="9" name="8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739F1-B0D6-4C2D-8236-273A6DB6F516}" type="datetimeFigureOut">
              <a:rPr lang="es-CO" smtClean="0"/>
              <a:t>29/03/2019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F9E8-3569-412C-ACB0-EAE74DC233BE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739F1-B0D6-4C2D-8236-273A6DB6F516}" type="datetimeFigureOut">
              <a:rPr lang="es-CO" smtClean="0"/>
              <a:t>29/03/2019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EE73F9E8-3569-412C-ACB0-EAE74DC233BE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275739F1-B0D6-4C2D-8236-273A6DB6F516}" type="datetimeFigureOut">
              <a:rPr lang="es-CO" smtClean="0"/>
              <a:t>29/03/2019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F9E8-3569-412C-ACB0-EAE74DC233BE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75739F1-B0D6-4C2D-8236-273A6DB6F516}" type="datetimeFigureOut">
              <a:rPr lang="es-CO" smtClean="0"/>
              <a:t>29/03/2019</a:t>
            </a:fld>
            <a:endParaRPr lang="es-CO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E73F9E8-3569-412C-ACB0-EAE74DC233BE}" type="slidenum">
              <a:rPr lang="es-CO" smtClean="0"/>
              <a:t>‹Nº›</a:t>
            </a:fld>
            <a:endParaRPr lang="es-CO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CO" sz="6000" dirty="0" smtClean="0"/>
              <a:t>PROBLEMATICAS DEL MUNICIPIO DE MONTELIBANO</a:t>
            </a:r>
            <a:endParaRPr lang="es-CO" sz="60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/>
              <a:t>Nevardo Zapata Pérez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1258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Lotes Urbanos Deshabitados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CO" dirty="0" smtClean="0"/>
              <a:t>En el municipio de Montelibano Córdoba existe actualmente lotes deshabitados por su propietario el cual genera una problemática de gran escala debido que son utilizados para depositar desechos o basuras las cuales producen olores putrefactos que pueden causar daños ala salud de los habitantes especialmente a niños; adicional estos lotes, se prestan para cometer actos ilícitos.   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9203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Posibles Soluciones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CO" dirty="0" smtClean="0"/>
              <a:t>Concientizar ala población en el tema de recopilación o reciclaje de desechos.</a:t>
            </a:r>
          </a:p>
          <a:p>
            <a:r>
              <a:rPr lang="es-CO" dirty="0" smtClean="0"/>
              <a:t>Tomar contacto con los propietarios de estos lotes solicitándole realizar mantenimiento periódico a su propiedad.</a:t>
            </a:r>
          </a:p>
          <a:p>
            <a:r>
              <a:rPr lang="es-CO" dirty="0" smtClean="0"/>
              <a:t>Solicitar alas autoridades competentes(Policía nacional) registros de estas áreas en horarios nocturnos con el fin de minimizar la presencia de personas delincuentes. 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09471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Nevardo\Documents\55925718_647492142367984_4092605084305719296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5201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Nevardo\Documents\55591737_2067264436644359_7323076989533814784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1033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Nevardo\Documents\56189797_336146120585900_5214655051183685632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41"/>
            <a:ext cx="4572000" cy="6848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Nevardo\Documents\55551866_302415457115237_6799410739737001984_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9841"/>
            <a:ext cx="4572000" cy="6848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0059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3600" dirty="0" smtClean="0"/>
              <a:t>Problemáticas </a:t>
            </a:r>
            <a:r>
              <a:rPr lang="es-CO" sz="3600" dirty="0"/>
              <a:t>e</a:t>
            </a:r>
            <a:r>
              <a:rPr lang="es-CO" sz="3600" dirty="0" smtClean="0"/>
              <a:t>n el Lugar de Trabajo </a:t>
            </a:r>
            <a:endParaRPr lang="es-CO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Unas de las problemáticas en mi lugar de trabajo es la alta presencia de ruido generada por maquinarias utilizadas en el proceso industrial; debido a que este riesgo puede generar problemas de tipo auditivos en los empleados.  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80554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Posibles Soluciones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CO" dirty="0" smtClean="0"/>
              <a:t>Tratar de cambiar esta maquinaria por otras de mejor tecnología para no generar altos ruidos.</a:t>
            </a:r>
          </a:p>
          <a:p>
            <a:r>
              <a:rPr lang="es-CO" dirty="0" smtClean="0"/>
              <a:t>Los empleados utilizar permanentemente protección auditiva durante su jornada laboral. </a:t>
            </a:r>
          </a:p>
          <a:p>
            <a:r>
              <a:rPr lang="es-CO" dirty="0" smtClean="0"/>
              <a:t> No estar tan cerca a estas maquinas si no es necesario.</a:t>
            </a:r>
          </a:p>
          <a:p>
            <a:r>
              <a:rPr lang="es-CO" dirty="0" smtClean="0"/>
              <a:t>Periódicamente realizarle mantenimientos preventivos o correctivos alas maquinas.</a:t>
            </a:r>
          </a:p>
          <a:p>
            <a:r>
              <a:rPr lang="es-CO" dirty="0" smtClean="0"/>
              <a:t>Realizar periódicamente exámenes médicos a los empleados para prevenir fallas de audición.</a:t>
            </a:r>
          </a:p>
          <a:p>
            <a:r>
              <a:rPr lang="es-CO" dirty="0" smtClean="0"/>
              <a:t>Demarcar las áreas avisando el riesgo que genera estos elementos para alertar al personal sobre el riesgo presente en </a:t>
            </a:r>
            <a:r>
              <a:rPr lang="es-CO" smtClean="0"/>
              <a:t>dicha área. 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16196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Nevardo\Documents\Hipoacusia-laboral-589x32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916832"/>
            <a:ext cx="4788023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Nevardo\Documents\Obligacion-proteccion-auditiv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549" y="0"/>
            <a:ext cx="48524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1027029"/>
      </p:ext>
    </p:extLst>
  </p:cSld>
  <p:clrMapOvr>
    <a:masterClrMapping/>
  </p:clrMapOvr>
</p:sld>
</file>

<file path=ppt/theme/theme1.xml><?xml version="1.0" encoding="utf-8"?>
<a:theme xmlns:a="http://schemas.openxmlformats.org/drawingml/2006/main" name="Técnico">
  <a:themeElements>
    <a:clrScheme name="Técnico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o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écnic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42</TotalTime>
  <Words>256</Words>
  <Application>Microsoft Office PowerPoint</Application>
  <PresentationFormat>Presentación en pantalla (4:3)</PresentationFormat>
  <Paragraphs>17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Técnico</vt:lpstr>
      <vt:lpstr>PROBLEMATICAS DEL MUNICIPIO DE MONTELIBANO</vt:lpstr>
      <vt:lpstr>Lotes Urbanos Deshabitados</vt:lpstr>
      <vt:lpstr>Posibles Soluciones</vt:lpstr>
      <vt:lpstr>Presentación de PowerPoint</vt:lpstr>
      <vt:lpstr>Presentación de PowerPoint</vt:lpstr>
      <vt:lpstr>Presentación de PowerPoint</vt:lpstr>
      <vt:lpstr>Problemáticas en el Lugar de Trabajo </vt:lpstr>
      <vt:lpstr>Posibles Soluciones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PROBLEMATICAS DEL MUNICIPIO DE MONTELIBANO</dc:title>
  <dc:creator>Nevardo</dc:creator>
  <cp:lastModifiedBy>Nevardo</cp:lastModifiedBy>
  <cp:revision>6</cp:revision>
  <dcterms:created xsi:type="dcterms:W3CDTF">2019-03-29T20:37:35Z</dcterms:created>
  <dcterms:modified xsi:type="dcterms:W3CDTF">2019-03-29T21:20:42Z</dcterms:modified>
</cp:coreProperties>
</file>