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B478-32B3-430A-8D51-7E50557E2F0B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ABBF-FC0D-4F62-8E58-CDA0BD4B89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B478-32B3-430A-8D51-7E50557E2F0B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ABBF-FC0D-4F62-8E58-CDA0BD4B89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B478-32B3-430A-8D51-7E50557E2F0B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ABBF-FC0D-4F62-8E58-CDA0BD4B89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B478-32B3-430A-8D51-7E50557E2F0B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ABBF-FC0D-4F62-8E58-CDA0BD4B89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B478-32B3-430A-8D51-7E50557E2F0B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ABBF-FC0D-4F62-8E58-CDA0BD4B89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B478-32B3-430A-8D51-7E50557E2F0B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ABBF-FC0D-4F62-8E58-CDA0BD4B89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B478-32B3-430A-8D51-7E50557E2F0B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ABBF-FC0D-4F62-8E58-CDA0BD4B89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B478-32B3-430A-8D51-7E50557E2F0B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ABBF-FC0D-4F62-8E58-CDA0BD4B89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B478-32B3-430A-8D51-7E50557E2F0B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ABBF-FC0D-4F62-8E58-CDA0BD4B89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B478-32B3-430A-8D51-7E50557E2F0B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ABBF-FC0D-4F62-8E58-CDA0BD4B89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B478-32B3-430A-8D51-7E50557E2F0B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ABBF-FC0D-4F62-8E58-CDA0BD4B8938}" type="slidenum">
              <a:rPr lang="es-ES" smtClean="0"/>
              <a:t>‹Nº›</a:t>
            </a:fld>
            <a:endParaRPr lang="es-E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582BB478-32B3-430A-8D51-7E50557E2F0B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EED4ABBF-FC0D-4F62-8E58-CDA0BD4B8938}" type="slidenum">
              <a:rPr lang="es-ES" smtClean="0"/>
              <a:t>‹Nº›</a:t>
            </a:fld>
            <a:endParaRPr lang="es-ES"/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UNIDAD TRES - ACTIVIDAD UNO</a:t>
            </a:r>
            <a:br>
              <a:rPr lang="es-ES" dirty="0"/>
            </a:br>
            <a:r>
              <a:rPr lang="es-ES" dirty="0"/>
              <a:t>El supermercado</a:t>
            </a:r>
            <a:br>
              <a:rPr lang="es-ES" dirty="0"/>
            </a:b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Nervado Zapata Pérez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033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Frutas </a:t>
            </a:r>
            <a:r>
              <a:rPr lang="es-ES" dirty="0"/>
              <a:t>Q</a:t>
            </a:r>
            <a:r>
              <a:rPr lang="es-ES" dirty="0" smtClean="0"/>
              <a:t>ue Diré En </a:t>
            </a:r>
            <a:r>
              <a:rPr lang="es-ES" dirty="0"/>
              <a:t>E</a:t>
            </a:r>
            <a:r>
              <a:rPr lang="es-ES" dirty="0" smtClean="0"/>
              <a:t>l </a:t>
            </a:r>
            <a:r>
              <a:rPr lang="es-ES" dirty="0"/>
              <a:t>A</a:t>
            </a:r>
            <a:r>
              <a:rPr lang="es-ES" dirty="0" smtClean="0"/>
              <a:t>udio </a:t>
            </a:r>
            <a:r>
              <a:rPr lang="es-ES" dirty="0"/>
              <a:t>G</a:t>
            </a:r>
            <a:r>
              <a:rPr lang="es-ES" dirty="0" smtClean="0"/>
              <a:t>rabado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smtClean="0"/>
              <a:t>1.Apple</a:t>
            </a:r>
            <a:r>
              <a:rPr lang="es-ES" b="1" dirty="0"/>
              <a:t>:</a:t>
            </a:r>
            <a:r>
              <a:rPr lang="es-ES" dirty="0"/>
              <a:t> </a:t>
            </a:r>
            <a:r>
              <a:rPr lang="es-ES" dirty="0" smtClean="0"/>
              <a:t>Manzana</a:t>
            </a:r>
          </a:p>
          <a:p>
            <a:r>
              <a:rPr lang="es-ES" b="1" dirty="0" smtClean="0"/>
              <a:t>2.Peach</a:t>
            </a:r>
            <a:r>
              <a:rPr lang="es-ES" b="1" dirty="0"/>
              <a:t>:</a:t>
            </a:r>
            <a:r>
              <a:rPr lang="es-ES" dirty="0"/>
              <a:t> </a:t>
            </a:r>
            <a:r>
              <a:rPr lang="es-ES" dirty="0" smtClean="0"/>
              <a:t>Melocotón</a:t>
            </a:r>
          </a:p>
          <a:p>
            <a:r>
              <a:rPr lang="es-ES" b="1" dirty="0" smtClean="0"/>
              <a:t>3.Pear</a:t>
            </a:r>
            <a:r>
              <a:rPr lang="es-ES" b="1" dirty="0"/>
              <a:t>:</a:t>
            </a:r>
            <a:r>
              <a:rPr lang="es-ES" dirty="0"/>
              <a:t> </a:t>
            </a:r>
            <a:r>
              <a:rPr lang="es-ES" dirty="0" smtClean="0"/>
              <a:t>Pera</a:t>
            </a:r>
          </a:p>
          <a:p>
            <a:r>
              <a:rPr lang="es-ES" b="1" dirty="0" smtClean="0"/>
              <a:t>4.Plum</a:t>
            </a:r>
            <a:r>
              <a:rPr lang="es-ES" b="1" dirty="0"/>
              <a:t>:</a:t>
            </a:r>
            <a:r>
              <a:rPr lang="es-ES" dirty="0"/>
              <a:t> </a:t>
            </a:r>
            <a:r>
              <a:rPr lang="es-ES" dirty="0" smtClean="0"/>
              <a:t>Ciruela</a:t>
            </a:r>
          </a:p>
          <a:p>
            <a:r>
              <a:rPr lang="es-ES" b="1" dirty="0" smtClean="0"/>
              <a:t>5.Strawberry</a:t>
            </a:r>
            <a:r>
              <a:rPr lang="es-ES" b="1" dirty="0"/>
              <a:t>:</a:t>
            </a:r>
            <a:r>
              <a:rPr lang="es-ES" dirty="0"/>
              <a:t> </a:t>
            </a:r>
            <a:r>
              <a:rPr lang="es-ES" dirty="0" smtClean="0"/>
              <a:t>Fresa</a:t>
            </a:r>
          </a:p>
          <a:p>
            <a:r>
              <a:rPr lang="es-ES" b="1" dirty="0" smtClean="0"/>
              <a:t>6.Cherry</a:t>
            </a:r>
            <a:r>
              <a:rPr lang="es-ES" b="1" dirty="0"/>
              <a:t>:</a:t>
            </a:r>
            <a:r>
              <a:rPr lang="es-ES" dirty="0"/>
              <a:t> </a:t>
            </a:r>
            <a:r>
              <a:rPr lang="es-ES" dirty="0" smtClean="0"/>
              <a:t>Cereza</a:t>
            </a:r>
          </a:p>
          <a:p>
            <a:r>
              <a:rPr lang="es-ES" b="1" dirty="0" smtClean="0"/>
              <a:t>7.Coconut</a:t>
            </a:r>
            <a:r>
              <a:rPr lang="es-ES" b="1" dirty="0"/>
              <a:t>:</a:t>
            </a:r>
            <a:r>
              <a:rPr lang="es-ES" dirty="0"/>
              <a:t> </a:t>
            </a:r>
            <a:r>
              <a:rPr lang="es-ES" dirty="0" smtClean="0"/>
              <a:t>Coco</a:t>
            </a:r>
          </a:p>
          <a:p>
            <a:r>
              <a:rPr lang="es-ES" b="1" dirty="0" smtClean="0"/>
              <a:t>8.Watermelon</a:t>
            </a:r>
            <a:r>
              <a:rPr lang="es-ES" b="1" dirty="0"/>
              <a:t>:</a:t>
            </a:r>
            <a:r>
              <a:rPr lang="es-ES" dirty="0"/>
              <a:t> Sandía, </a:t>
            </a:r>
            <a:r>
              <a:rPr lang="es-ES" dirty="0" smtClean="0"/>
              <a:t>patilla</a:t>
            </a:r>
          </a:p>
          <a:p>
            <a:r>
              <a:rPr lang="es-ES" dirty="0" smtClean="0"/>
              <a:t>9.</a:t>
            </a:r>
            <a:r>
              <a:rPr lang="es-ES" b="1" dirty="0" smtClean="0"/>
              <a:t>Grape</a:t>
            </a:r>
            <a:r>
              <a:rPr lang="es-ES" b="1" dirty="0"/>
              <a:t>:</a:t>
            </a:r>
            <a:r>
              <a:rPr lang="es-ES" dirty="0"/>
              <a:t> </a:t>
            </a:r>
            <a:r>
              <a:rPr lang="es-ES" dirty="0" smtClean="0"/>
              <a:t>Uva</a:t>
            </a:r>
          </a:p>
          <a:p>
            <a:r>
              <a:rPr lang="es-ES" dirty="0" smtClean="0"/>
              <a:t>10.</a:t>
            </a:r>
            <a:r>
              <a:rPr lang="es-ES" b="1" dirty="0" smtClean="0"/>
              <a:t>Banana</a:t>
            </a:r>
            <a:r>
              <a:rPr lang="es-ES" b="1" dirty="0"/>
              <a:t>:</a:t>
            </a:r>
            <a:r>
              <a:rPr lang="es-ES" dirty="0"/>
              <a:t> Banano, plátano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687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Vegetales </a:t>
            </a:r>
            <a:r>
              <a:rPr lang="es-ES" dirty="0"/>
              <a:t>Que Diré En El Audio Grabado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smtClean="0"/>
              <a:t>1.Carrot</a:t>
            </a:r>
            <a:r>
              <a:rPr lang="es-ES" b="1" dirty="0"/>
              <a:t>:</a:t>
            </a:r>
            <a:r>
              <a:rPr lang="es-ES" dirty="0"/>
              <a:t> </a:t>
            </a:r>
            <a:r>
              <a:rPr lang="es-ES" dirty="0" smtClean="0"/>
              <a:t>Zanahoria</a:t>
            </a:r>
          </a:p>
          <a:p>
            <a:r>
              <a:rPr lang="es-ES" b="1" dirty="0" smtClean="0"/>
              <a:t>2.Eggplant</a:t>
            </a:r>
            <a:r>
              <a:rPr lang="es-ES" b="1" dirty="0"/>
              <a:t>:</a:t>
            </a:r>
            <a:r>
              <a:rPr lang="es-ES" dirty="0"/>
              <a:t> </a:t>
            </a:r>
            <a:r>
              <a:rPr lang="es-ES" dirty="0" smtClean="0"/>
              <a:t>Berenjena</a:t>
            </a:r>
          </a:p>
          <a:p>
            <a:r>
              <a:rPr lang="es-ES" b="1" dirty="0" smtClean="0"/>
              <a:t>3.Lettuce</a:t>
            </a:r>
            <a:r>
              <a:rPr lang="es-ES" b="1" dirty="0"/>
              <a:t>:</a:t>
            </a:r>
            <a:r>
              <a:rPr lang="es-ES" dirty="0"/>
              <a:t> </a:t>
            </a:r>
            <a:r>
              <a:rPr lang="es-ES" dirty="0" smtClean="0"/>
              <a:t>Lechuga</a:t>
            </a:r>
          </a:p>
          <a:p>
            <a:r>
              <a:rPr lang="es-ES" b="1" dirty="0" smtClean="0"/>
              <a:t>4.Spinach</a:t>
            </a:r>
            <a:r>
              <a:rPr lang="es-ES" b="1" dirty="0"/>
              <a:t>:</a:t>
            </a:r>
            <a:r>
              <a:rPr lang="es-ES" dirty="0"/>
              <a:t> </a:t>
            </a:r>
            <a:r>
              <a:rPr lang="es-ES" dirty="0" smtClean="0"/>
              <a:t>Espinaca</a:t>
            </a:r>
          </a:p>
          <a:p>
            <a:r>
              <a:rPr lang="es-ES" b="1" dirty="0" smtClean="0"/>
              <a:t>5.Celery</a:t>
            </a:r>
            <a:r>
              <a:rPr lang="es-ES" b="1" dirty="0"/>
              <a:t>:</a:t>
            </a:r>
            <a:r>
              <a:rPr lang="es-ES" dirty="0"/>
              <a:t> </a:t>
            </a:r>
            <a:r>
              <a:rPr lang="es-ES" dirty="0" smtClean="0"/>
              <a:t>Apio</a:t>
            </a:r>
          </a:p>
          <a:p>
            <a:r>
              <a:rPr lang="es-ES" b="1" dirty="0" smtClean="0"/>
              <a:t>6.Tomato</a:t>
            </a:r>
            <a:r>
              <a:rPr lang="es-ES" b="1" dirty="0"/>
              <a:t>:</a:t>
            </a:r>
            <a:r>
              <a:rPr lang="es-ES" dirty="0"/>
              <a:t> Tomate, </a:t>
            </a:r>
            <a:r>
              <a:rPr lang="es-ES" dirty="0" smtClean="0"/>
              <a:t>jitomate</a:t>
            </a:r>
          </a:p>
          <a:p>
            <a:r>
              <a:rPr lang="es-ES" b="1" dirty="0" smtClean="0"/>
              <a:t>7.Garlic</a:t>
            </a:r>
            <a:r>
              <a:rPr lang="es-ES" b="1" dirty="0"/>
              <a:t>:</a:t>
            </a:r>
            <a:r>
              <a:rPr lang="es-ES" dirty="0"/>
              <a:t> </a:t>
            </a:r>
            <a:r>
              <a:rPr lang="es-ES" dirty="0" smtClean="0"/>
              <a:t>Ajo</a:t>
            </a:r>
          </a:p>
          <a:p>
            <a:r>
              <a:rPr lang="es-ES" b="1" dirty="0" smtClean="0"/>
              <a:t>8.Peas</a:t>
            </a:r>
            <a:r>
              <a:rPr lang="es-ES" b="1" dirty="0"/>
              <a:t>:</a:t>
            </a:r>
            <a:r>
              <a:rPr lang="es-ES" dirty="0"/>
              <a:t> Arveja, </a:t>
            </a:r>
            <a:r>
              <a:rPr lang="es-ES" dirty="0" smtClean="0"/>
              <a:t>guisantes</a:t>
            </a:r>
          </a:p>
          <a:p>
            <a:r>
              <a:rPr lang="es-ES" b="1" dirty="0" smtClean="0"/>
              <a:t>9.Onion</a:t>
            </a:r>
            <a:r>
              <a:rPr lang="es-ES" b="1" dirty="0"/>
              <a:t>:</a:t>
            </a:r>
            <a:r>
              <a:rPr lang="es-ES" dirty="0"/>
              <a:t> </a:t>
            </a:r>
            <a:r>
              <a:rPr lang="es-ES" dirty="0" smtClean="0"/>
              <a:t>Cebolla</a:t>
            </a:r>
          </a:p>
          <a:p>
            <a:r>
              <a:rPr lang="es-ES" b="1" dirty="0" smtClean="0"/>
              <a:t>10.Potato</a:t>
            </a:r>
            <a:r>
              <a:rPr lang="es-ES" b="1" dirty="0"/>
              <a:t>:</a:t>
            </a:r>
            <a:r>
              <a:rPr lang="es-ES" dirty="0"/>
              <a:t> Papa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896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Utensilios </a:t>
            </a:r>
            <a:r>
              <a:rPr lang="es-ES" dirty="0"/>
              <a:t>Que Diré En El Audio Grabado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1.cuchara</a:t>
            </a:r>
            <a:r>
              <a:rPr lang="es-ES" dirty="0"/>
              <a:t>: </a:t>
            </a:r>
            <a:r>
              <a:rPr lang="es-ES" dirty="0" err="1"/>
              <a:t>spoon</a:t>
            </a:r>
            <a:endParaRPr lang="es-ES" dirty="0"/>
          </a:p>
          <a:p>
            <a:r>
              <a:rPr lang="es-ES" dirty="0" smtClean="0"/>
              <a:t>2.tenedor</a:t>
            </a:r>
            <a:r>
              <a:rPr lang="es-ES" dirty="0"/>
              <a:t>: </a:t>
            </a:r>
            <a:r>
              <a:rPr lang="es-ES" dirty="0" err="1"/>
              <a:t>fork</a:t>
            </a:r>
            <a:endParaRPr lang="es-ES" dirty="0"/>
          </a:p>
          <a:p>
            <a:r>
              <a:rPr lang="es-ES" dirty="0" smtClean="0"/>
              <a:t>3.cuchillo</a:t>
            </a:r>
            <a:r>
              <a:rPr lang="es-ES" dirty="0"/>
              <a:t>: </a:t>
            </a:r>
            <a:r>
              <a:rPr lang="es-ES" dirty="0" err="1"/>
              <a:t>knife</a:t>
            </a:r>
            <a:endParaRPr lang="es-ES" dirty="0"/>
          </a:p>
          <a:p>
            <a:r>
              <a:rPr lang="es-ES" dirty="0" smtClean="0"/>
              <a:t>4.taza</a:t>
            </a:r>
            <a:r>
              <a:rPr lang="es-ES" dirty="0"/>
              <a:t>: cup</a:t>
            </a:r>
          </a:p>
          <a:p>
            <a:r>
              <a:rPr lang="es-ES" dirty="0" smtClean="0"/>
              <a:t>5.sartén</a:t>
            </a:r>
            <a:r>
              <a:rPr lang="es-ES" dirty="0"/>
              <a:t>: </a:t>
            </a:r>
            <a:r>
              <a:rPr lang="es-ES" dirty="0" smtClean="0"/>
              <a:t>pan</a:t>
            </a:r>
          </a:p>
          <a:p>
            <a:r>
              <a:rPr lang="es-ES" dirty="0" smtClean="0"/>
              <a:t>6.plato</a:t>
            </a:r>
            <a:r>
              <a:rPr lang="es-ES" dirty="0"/>
              <a:t>: </a:t>
            </a:r>
            <a:r>
              <a:rPr lang="es-ES" dirty="0" err="1"/>
              <a:t>plate</a:t>
            </a:r>
            <a:endParaRPr lang="es-ES" dirty="0"/>
          </a:p>
          <a:p>
            <a:r>
              <a:rPr lang="es-ES" dirty="0" smtClean="0"/>
              <a:t>7.cocina</a:t>
            </a:r>
            <a:r>
              <a:rPr lang="es-ES" dirty="0"/>
              <a:t>: </a:t>
            </a:r>
            <a:r>
              <a:rPr lang="es-ES" dirty="0" err="1"/>
              <a:t>stove</a:t>
            </a:r>
            <a:endParaRPr lang="es-ES" dirty="0"/>
          </a:p>
          <a:p>
            <a:r>
              <a:rPr lang="es-ES" dirty="0" smtClean="0"/>
              <a:t>8.nevera</a:t>
            </a:r>
            <a:r>
              <a:rPr lang="es-ES" dirty="0"/>
              <a:t>: </a:t>
            </a:r>
            <a:r>
              <a:rPr lang="es-ES" dirty="0" err="1"/>
              <a:t>fridge</a:t>
            </a:r>
            <a:endParaRPr lang="es-ES" dirty="0"/>
          </a:p>
          <a:p>
            <a:r>
              <a:rPr lang="es-ES" dirty="0" smtClean="0"/>
              <a:t>9.parrilla</a:t>
            </a:r>
            <a:r>
              <a:rPr lang="es-ES" dirty="0"/>
              <a:t>: grill</a:t>
            </a:r>
          </a:p>
          <a:p>
            <a:r>
              <a:rPr lang="es-ES" dirty="0" smtClean="0"/>
              <a:t>10.espátula</a:t>
            </a:r>
            <a:r>
              <a:rPr lang="es-ES" dirty="0"/>
              <a:t>: </a:t>
            </a:r>
            <a:r>
              <a:rPr lang="es-ES" dirty="0" err="1" smtClean="0"/>
              <a:t>spatula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109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51920" y="779984"/>
            <a:ext cx="1656184" cy="829551"/>
          </a:xfrm>
        </p:spPr>
        <p:txBody>
          <a:bodyPr/>
          <a:lstStyle/>
          <a:p>
            <a:r>
              <a:rPr lang="es-ES" dirty="0" smtClean="0"/>
              <a:t>Vegetales</a:t>
            </a:r>
            <a:endParaRPr lang="es-ES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886496"/>
              </p:ext>
            </p:extLst>
          </p:nvPr>
        </p:nvGraphicFramePr>
        <p:xfrm>
          <a:off x="1802360" y="2060848"/>
          <a:ext cx="1197724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Objeto empaquetador del shell" showAsIcon="1" r:id="rId3" imgW="569880" imgH="410400" progId="Package">
                  <p:embed/>
                </p:oleObj>
              </mc:Choice>
              <mc:Fallback>
                <p:oleObj name="Objeto empaquetador del shell" showAsIcon="1" r:id="rId3" imgW="569880" imgH="410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2360" y="2060848"/>
                        <a:ext cx="1197724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056015"/>
              </p:ext>
            </p:extLst>
          </p:nvPr>
        </p:nvGraphicFramePr>
        <p:xfrm>
          <a:off x="3923928" y="1988840"/>
          <a:ext cx="1434322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Objeto empaquetador del shell" showAsIcon="1" r:id="rId5" imgW="744840" imgH="410400" progId="Package">
                  <p:embed/>
                </p:oleObj>
              </mc:Choice>
              <mc:Fallback>
                <p:oleObj name="Objeto empaquetador del shell" showAsIcon="1" r:id="rId5" imgW="744840" imgH="410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3928" y="1988840"/>
                        <a:ext cx="1434322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042718"/>
              </p:ext>
            </p:extLst>
          </p:nvPr>
        </p:nvGraphicFramePr>
        <p:xfrm>
          <a:off x="6431835" y="1916832"/>
          <a:ext cx="1464905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Objeto empaquetador del shell" showAsIcon="1" r:id="rId7" imgW="759960" imgH="410400" progId="Package">
                  <p:embed/>
                </p:oleObj>
              </mc:Choice>
              <mc:Fallback>
                <p:oleObj name="Objeto empaquetador del shell" showAsIcon="1" r:id="rId7" imgW="759960" imgH="410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31835" y="1916832"/>
                        <a:ext cx="1464905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2 Marcador de contenido"/>
          <p:cNvSpPr txBox="1">
            <a:spLocks/>
          </p:cNvSpPr>
          <p:nvPr/>
        </p:nvSpPr>
        <p:spPr>
          <a:xfrm>
            <a:off x="1700064" y="845096"/>
            <a:ext cx="1402317" cy="829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mtClean="0"/>
              <a:t>Frutas</a:t>
            </a:r>
            <a:endParaRPr lang="es-ES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6300192" y="764704"/>
            <a:ext cx="1728192" cy="829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Utensilios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656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2 audio </a:t>
            </a:r>
            <a:endParaRPr lang="es-ES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86420"/>
              </p:ext>
            </p:extLst>
          </p:nvPr>
        </p:nvGraphicFramePr>
        <p:xfrm>
          <a:off x="1043608" y="2420888"/>
          <a:ext cx="4570690" cy="1728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Objeto empaquetador del shell" showAsIcon="1" r:id="rId3" imgW="1086840" imgH="410400" progId="Package">
                  <p:embed/>
                </p:oleObj>
              </mc:Choice>
              <mc:Fallback>
                <p:oleObj name="Objeto empaquetador del shell" showAsIcon="1" r:id="rId3" imgW="1086840" imgH="410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2420888"/>
                        <a:ext cx="4570690" cy="1728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0252329"/>
      </p:ext>
    </p:extLst>
  </p:cSld>
  <p:clrMapOvr>
    <a:masterClrMapping/>
  </p:clrMapOvr>
</p:sld>
</file>

<file path=ppt/theme/theme1.xml><?xml version="1.0" encoding="utf-8"?>
<a:theme xmlns:a="http://schemas.openxmlformats.org/drawingml/2006/main" name="Autumn">
  <a:themeElements>
    <a:clrScheme name="Autumn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TM02455610[[fn=Otoño]]</Template>
  <TotalTime>179</TotalTime>
  <Words>41</Words>
  <Application>Microsoft Office PowerPoint</Application>
  <PresentationFormat>Presentación en pantalla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Autumn</vt:lpstr>
      <vt:lpstr>Paquete</vt:lpstr>
      <vt:lpstr>UNIDAD TRES - ACTIVIDAD UNO El supermercado </vt:lpstr>
      <vt:lpstr>Frutas Que Diré En El Audio Grabado</vt:lpstr>
      <vt:lpstr>Vegetales Que Diré En El Audio Grabado</vt:lpstr>
      <vt:lpstr>Utensilios Que Diré En El Audio Grabado</vt:lpstr>
      <vt:lpstr>Presentación de PowerPoint</vt:lpstr>
      <vt:lpstr>Actividad 2 audio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TRES - ACTIVIDAD UNO El supermercado</dc:title>
  <dc:creator>FullCrock</dc:creator>
  <cp:lastModifiedBy>FullCrock</cp:lastModifiedBy>
  <cp:revision>5</cp:revision>
  <dcterms:created xsi:type="dcterms:W3CDTF">2019-04-01T16:10:39Z</dcterms:created>
  <dcterms:modified xsi:type="dcterms:W3CDTF">2019-04-01T19:10:22Z</dcterms:modified>
</cp:coreProperties>
</file>