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O" dirty="0"/>
              <a:t>UNIT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b="1" dirty="0"/>
              <a:t>ACTIVITY </a:t>
            </a:r>
            <a:r>
              <a:rPr lang="es-CO" b="1" dirty="0" smtClean="0"/>
              <a:t>3</a:t>
            </a:r>
          </a:p>
          <a:p>
            <a:r>
              <a:rPr lang="es-CO" b="1" dirty="0"/>
              <a:t>VIRTUAL STUDENT SST: NOHORA PATRICIA VELASCO SAAVEDRA</a:t>
            </a:r>
          </a:p>
        </p:txBody>
      </p:sp>
    </p:spTree>
    <p:extLst>
      <p:ext uri="{BB962C8B-B14F-4D97-AF65-F5344CB8AC3E}">
        <p14:creationId xmlns:p14="http://schemas.microsoft.com/office/powerpoint/2010/main" val="46304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TYPICAL PLATE OF MI FLANDES TOLIMA REGION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pic>
        <p:nvPicPr>
          <p:cNvPr id="4" name="Marcador de contenido 3" descr="Resultado de imagen para imagen de plato viudo de capaz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2133600"/>
            <a:ext cx="8212450" cy="377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2212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/>
              <a:t>Recipe and Method of Preparation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202288" y="1785870"/>
            <a:ext cx="4971245" cy="37776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mic Sans MS" panose="030F0702030302020204" pitchFamily="66" charset="0"/>
              </a:rPr>
              <a:t> Ingredients:                              </a:t>
            </a:r>
            <a:endParaRPr lang="es-CO" dirty="0">
              <a:latin typeface="Comic Sans MS" panose="030F0702030302020204" pitchFamily="66" charset="0"/>
            </a:endParaRPr>
          </a:p>
          <a:p>
            <a:pPr lvl="0"/>
            <a:r>
              <a:rPr lang="es-CO" dirty="0" smtClean="0">
                <a:latin typeface="Comic Sans MS" panose="030F0702030302020204" pitchFamily="66" charset="0"/>
              </a:rPr>
              <a:t>Bocachico                    </a:t>
            </a:r>
            <a:r>
              <a:rPr lang="es-CO" dirty="0">
                <a:latin typeface="Comic Sans MS" panose="030F0702030302020204" pitchFamily="66" charset="0"/>
              </a:rPr>
              <a:t>.                                  </a:t>
            </a:r>
          </a:p>
          <a:p>
            <a:pPr lvl="0"/>
            <a:r>
              <a:rPr lang="es-CO" dirty="0">
                <a:latin typeface="Comic Sans MS" panose="030F0702030302020204" pitchFamily="66" charset="0"/>
              </a:rPr>
              <a:t>Pope                                                </a:t>
            </a:r>
          </a:p>
          <a:p>
            <a:pPr lvl="0"/>
            <a:r>
              <a:rPr lang="es-CO" dirty="0">
                <a:latin typeface="Comic Sans MS" panose="030F0702030302020204" pitchFamily="66" charset="0"/>
              </a:rPr>
              <a:t>Yucca                       </a:t>
            </a:r>
          </a:p>
          <a:p>
            <a:pPr lvl="0"/>
            <a:r>
              <a:rPr lang="es-CO" dirty="0">
                <a:latin typeface="Comic Sans MS" panose="030F0702030302020204" pitchFamily="66" charset="0"/>
              </a:rPr>
              <a:t>Banana hartón       </a:t>
            </a:r>
          </a:p>
          <a:p>
            <a:pPr lvl="0"/>
            <a:r>
              <a:rPr lang="es-CO" dirty="0">
                <a:latin typeface="Comic Sans MS" panose="030F0702030302020204" pitchFamily="66" charset="0"/>
              </a:rPr>
              <a:t>Banana cachaco </a:t>
            </a:r>
          </a:p>
          <a:p>
            <a:pPr lvl="0"/>
            <a:r>
              <a:rPr lang="es-CO" dirty="0">
                <a:latin typeface="Comic Sans MS" panose="030F0702030302020204" pitchFamily="66" charset="0"/>
              </a:rPr>
              <a:t>Cob              </a:t>
            </a:r>
          </a:p>
          <a:p>
            <a:pPr lvl="0"/>
            <a:r>
              <a:rPr lang="es-CO" dirty="0">
                <a:latin typeface="Comic Sans MS" panose="030F0702030302020204" pitchFamily="66" charset="0"/>
              </a:rPr>
              <a:t>Scallion        </a:t>
            </a:r>
          </a:p>
          <a:p>
            <a:pPr lvl="0"/>
            <a:r>
              <a:rPr lang="es-CO" dirty="0">
                <a:latin typeface="Comic Sans MS" panose="030F0702030302020204" pitchFamily="66" charset="0"/>
              </a:rPr>
              <a:t>Garlic                      </a:t>
            </a:r>
          </a:p>
          <a:p>
            <a:pPr lvl="0"/>
            <a:r>
              <a:rPr lang="es-CO" dirty="0">
                <a:latin typeface="Comic Sans MS" panose="030F0702030302020204" pitchFamily="66" charset="0"/>
              </a:rPr>
              <a:t>Colour                      </a:t>
            </a:r>
          </a:p>
          <a:p>
            <a:pPr lvl="0"/>
            <a:r>
              <a:rPr lang="es-CO" dirty="0">
                <a:latin typeface="Comic Sans MS" panose="030F0702030302020204" pitchFamily="66" charset="0"/>
              </a:rPr>
              <a:t>Ahuyama</a:t>
            </a:r>
          </a:p>
          <a:p>
            <a:pPr lvl="0"/>
            <a:r>
              <a:rPr lang="es-CO" dirty="0">
                <a:latin typeface="Comic Sans MS" panose="030F0702030302020204" pitchFamily="66" charset="0"/>
              </a:rPr>
              <a:t>Tomato          </a:t>
            </a:r>
            <a:endParaRPr lang="es-CO" dirty="0">
              <a:latin typeface="Comic Sans MS" panose="030F0702030302020204" pitchFamily="66" charset="0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185634" y="1785870"/>
            <a:ext cx="7907628" cy="44806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CO" b="1" dirty="0" smtClean="0">
                <a:latin typeface="Comic Sans MS" panose="030F0702030302020204" pitchFamily="66" charset="0"/>
              </a:rPr>
              <a:t>Preparation:</a:t>
            </a:r>
            <a:endParaRPr lang="es-CO" dirty="0">
              <a:latin typeface="Comic Sans MS" panose="030F0702030302020204" pitchFamily="66" charset="0"/>
            </a:endParaRPr>
          </a:p>
          <a:p>
            <a:pPr lvl="0"/>
            <a:r>
              <a:rPr lang="en-US" dirty="0">
                <a:latin typeface="Comic Sans MS" panose="030F0702030302020204" pitchFamily="66" charset="0"/>
              </a:rPr>
              <a:t>The long onion cut into uneven pieces is prepared. </a:t>
            </a:r>
            <a:endParaRPr lang="es-CO" dirty="0">
              <a:latin typeface="Comic Sans MS" panose="030F0702030302020204" pitchFamily="66" charset="0"/>
            </a:endParaRPr>
          </a:p>
          <a:p>
            <a:pPr lvl="0"/>
            <a:r>
              <a:rPr lang="en-US" dirty="0">
                <a:latin typeface="Comic Sans MS" panose="030F0702030302020204" pitchFamily="66" charset="0"/>
              </a:rPr>
              <a:t>Peel and chop the tomatoes into small pieces.</a:t>
            </a:r>
            <a:endParaRPr lang="es-CO" dirty="0">
              <a:latin typeface="Comic Sans MS" panose="030F0702030302020204" pitchFamily="66" charset="0"/>
            </a:endParaRPr>
          </a:p>
          <a:p>
            <a:pPr lvl="0"/>
            <a:r>
              <a:rPr lang="en-US" dirty="0">
                <a:latin typeface="Comic Sans MS" panose="030F0702030302020204" pitchFamily="66" charset="0"/>
              </a:rPr>
              <a:t>They peel and chop the garlic, finally.</a:t>
            </a:r>
            <a:endParaRPr lang="es-CO" dirty="0">
              <a:latin typeface="Comic Sans MS" panose="030F0702030302020204" pitchFamily="66" charset="0"/>
            </a:endParaRPr>
          </a:p>
          <a:p>
            <a:pPr lvl="0"/>
            <a:r>
              <a:rPr lang="en-US" dirty="0">
                <a:latin typeface="Comic Sans MS" panose="030F0702030302020204" pitchFamily="66" charset="0"/>
              </a:rPr>
              <a:t>In a pan add oil, onion, tomato and garlic. It is available for a few minutes and add cumin, salt and   color to taste.</a:t>
            </a:r>
            <a:endParaRPr lang="es-CO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In a large saucepan, place the stew with the potatoes, the yucca, the cachaco, the smoke, the cob in pieces, the banana in chips and cook for 30 minutes.</a:t>
            </a:r>
            <a:endParaRPr lang="es-CO" dirty="0">
              <a:latin typeface="Comic Sans MS" panose="030F0702030302020204" pitchFamily="66" charset="0"/>
            </a:endParaRPr>
          </a:p>
          <a:p>
            <a:pPr lvl="0"/>
            <a:r>
              <a:rPr lang="en-US" dirty="0">
                <a:latin typeface="Comic Sans MS" panose="030F0702030302020204" pitchFamily="66" charset="0"/>
              </a:rPr>
              <a:t>Finally, the fish are added. Cover the pan and let it cook for 10 more minutes.</a:t>
            </a:r>
            <a:endParaRPr lang="es-CO" dirty="0">
              <a:latin typeface="Comic Sans MS" panose="030F0702030302020204" pitchFamily="66" charset="0"/>
            </a:endParaRPr>
          </a:p>
          <a:p>
            <a:pPr lvl="0"/>
            <a:r>
              <a:rPr lang="en-US" dirty="0" smtClean="0">
                <a:latin typeface="Comic Sans MS" panose="030F0702030302020204" pitchFamily="66" charset="0"/>
              </a:rPr>
              <a:t>The </a:t>
            </a:r>
            <a:r>
              <a:rPr lang="en-US" dirty="0">
                <a:latin typeface="Comic Sans MS" panose="030F0702030302020204" pitchFamily="66" charset="0"/>
              </a:rPr>
              <a:t>consommé is accompanied with avocado and white rice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pPr lvl="0"/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b="1" dirty="0">
                <a:latin typeface="Comic Sans MS" panose="030F0702030302020204" pitchFamily="66" charset="0"/>
              </a:rPr>
              <a:t>Presentation of the dish</a:t>
            </a:r>
            <a:r>
              <a:rPr lang="en-US" b="1" dirty="0" smtClean="0">
                <a:latin typeface="Comic Sans MS" panose="030F0702030302020204" pitchFamily="66" charset="0"/>
              </a:rPr>
              <a:t>:</a:t>
            </a:r>
            <a:r>
              <a:rPr lang="en-US" b="1" dirty="0">
                <a:latin typeface="Comic Sans MS" panose="030F0702030302020204" pitchFamily="66" charset="0"/>
              </a:rPr>
              <a:t> </a:t>
            </a:r>
            <a:endParaRPr lang="es-CO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In the banana leaf, the fish are placed in the center, detailed; Around the vegetables, covering them with local </a:t>
            </a:r>
            <a:r>
              <a:rPr lang="en-US" dirty="0" smtClean="0">
                <a:latin typeface="Comic Sans MS" panose="030F0702030302020204" pitchFamily="66" charset="0"/>
              </a:rPr>
              <a:t>sauce. </a:t>
            </a:r>
            <a:r>
              <a:rPr lang="en-US" dirty="0">
                <a:latin typeface="Comic Sans MS" panose="030F0702030302020204" pitchFamily="66" charset="0"/>
              </a:rPr>
              <a:t>The drink to taste this dish is </a:t>
            </a:r>
            <a:r>
              <a:rPr lang="en-US" dirty="0" err="1" smtClean="0">
                <a:latin typeface="Comic Sans MS" panose="030F0702030302020204" pitchFamily="66" charset="0"/>
              </a:rPr>
              <a:t>panela</a:t>
            </a:r>
            <a:r>
              <a:rPr lang="en-US" dirty="0" smtClean="0">
                <a:latin typeface="Comic Sans MS" panose="030F0702030302020204" pitchFamily="66" charset="0"/>
              </a:rPr>
              <a:t> water </a:t>
            </a:r>
            <a:r>
              <a:rPr lang="en-US" dirty="0">
                <a:latin typeface="Comic Sans MS" panose="030F0702030302020204" pitchFamily="66" charset="0"/>
              </a:rPr>
              <a:t>with lemon. </a:t>
            </a:r>
            <a:endParaRPr lang="es-CO" dirty="0">
              <a:latin typeface="Comic Sans MS" panose="030F0702030302020204" pitchFamily="66" charset="0"/>
            </a:endParaRPr>
          </a:p>
          <a:p>
            <a:pPr marL="0" lvl="0" indent="0">
              <a:buNone/>
            </a:pPr>
            <a:endParaRPr lang="es-CO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64539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</TotalTime>
  <Words>170</Words>
  <Application>Microsoft Office PowerPoint</Application>
  <PresentationFormat>Panorámica</PresentationFormat>
  <Paragraphs>28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Century Gothic</vt:lpstr>
      <vt:lpstr>Comic Sans MS</vt:lpstr>
      <vt:lpstr>Wingdings</vt:lpstr>
      <vt:lpstr>Wingdings 3</vt:lpstr>
      <vt:lpstr>Espiral</vt:lpstr>
      <vt:lpstr>UNIT 3</vt:lpstr>
      <vt:lpstr>TYPICAL PLATE OF MI FLANDES TOLIMA REGION </vt:lpstr>
      <vt:lpstr>Recipe and Method of Preparation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</dc:title>
  <dc:creator>USER PC</dc:creator>
  <cp:lastModifiedBy>USER PC</cp:lastModifiedBy>
  <cp:revision>3</cp:revision>
  <dcterms:created xsi:type="dcterms:W3CDTF">2019-04-01T23:39:27Z</dcterms:created>
  <dcterms:modified xsi:type="dcterms:W3CDTF">2019-04-02T00:02:53Z</dcterms:modified>
</cp:coreProperties>
</file>