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38AA013-27E2-4326-BAAF-80A7190A7352}" type="datetimeFigureOut">
              <a:rPr lang="es-ES" smtClean="0"/>
              <a:t>02/04/2019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12B28800-CF71-44FA-BB24-1E152A008D7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UNIDAD TRES - ACTIVIDAD DOS</a:t>
            </a:r>
            <a:br>
              <a:rPr lang="es-ES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Nervado Zapata Pérez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314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smtClean="0"/>
              <a:t>restaurante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Comidas, en </a:t>
            </a:r>
            <a:r>
              <a:rPr lang="es-ES" sz="2000" dirty="0" smtClean="0"/>
              <a:t>general.(audio grabado)</a:t>
            </a:r>
          </a:p>
          <a:p>
            <a:pPr marL="0" indent="0">
              <a:buNone/>
            </a:pPr>
            <a:r>
              <a:rPr lang="es-CO" sz="2000" dirty="0" smtClean="0"/>
              <a:t>Huevos: </a:t>
            </a:r>
            <a:r>
              <a:rPr lang="es-ES" sz="2000" dirty="0" err="1" smtClean="0"/>
              <a:t>eggs</a:t>
            </a:r>
            <a:r>
              <a:rPr lang="es-ES" sz="2000" dirty="0" smtClean="0"/>
              <a:t> </a:t>
            </a:r>
            <a:r>
              <a:rPr lang="es-ES" sz="2000" dirty="0" err="1" smtClean="0"/>
              <a:t>ess</a:t>
            </a:r>
            <a:endParaRPr lang="es-CO" sz="2000" dirty="0" smtClean="0"/>
          </a:p>
          <a:p>
            <a:pPr marL="0" indent="0">
              <a:buNone/>
            </a:pPr>
            <a:r>
              <a:rPr lang="es-CO" sz="2000" dirty="0" smtClean="0"/>
              <a:t>Arroz: </a:t>
            </a:r>
            <a:r>
              <a:rPr lang="es-ES" sz="2000" dirty="0" smtClean="0"/>
              <a:t>Rice </a:t>
            </a:r>
            <a:r>
              <a:rPr lang="es-ES" sz="2000" dirty="0" err="1" smtClean="0"/>
              <a:t>rais</a:t>
            </a:r>
            <a:endParaRPr lang="es-CO" sz="2000" dirty="0" smtClean="0"/>
          </a:p>
          <a:p>
            <a:pPr marL="0" indent="0">
              <a:buNone/>
            </a:pPr>
            <a:r>
              <a:rPr lang="es-CO" sz="2000" dirty="0" smtClean="0"/>
              <a:t>Carne:</a:t>
            </a:r>
            <a:r>
              <a:rPr lang="es-ES" sz="2000" dirty="0" err="1" smtClean="0"/>
              <a:t>Meat</a:t>
            </a:r>
            <a:r>
              <a:rPr lang="es-ES" sz="2000" dirty="0" smtClean="0"/>
              <a:t> </a:t>
            </a:r>
            <a:r>
              <a:rPr lang="es-ES" sz="2000" dirty="0" err="1" smtClean="0"/>
              <a:t>mit</a:t>
            </a:r>
            <a:endParaRPr lang="es-CO" sz="2000" dirty="0"/>
          </a:p>
          <a:p>
            <a:pPr marL="0" indent="0">
              <a:buNone/>
            </a:pPr>
            <a:r>
              <a:rPr lang="es-CO" sz="2000" dirty="0" smtClean="0"/>
              <a:t>Pastas: </a:t>
            </a:r>
            <a:r>
              <a:rPr lang="es-ES" sz="2000" dirty="0" smtClean="0"/>
              <a:t>pasta </a:t>
            </a:r>
            <a:r>
              <a:rPr lang="es-ES" sz="2000" dirty="0" err="1" smtClean="0"/>
              <a:t>pastaa</a:t>
            </a:r>
            <a:endParaRPr lang="es-CO" sz="2000" dirty="0" smtClean="0"/>
          </a:p>
          <a:p>
            <a:pPr marL="0" indent="0">
              <a:buNone/>
            </a:pPr>
            <a:r>
              <a:rPr lang="es-CO" sz="2000" dirty="0" smtClean="0"/>
              <a:t>Pollo: </a:t>
            </a:r>
            <a:r>
              <a:rPr lang="es-ES" sz="2000" dirty="0" err="1" smtClean="0"/>
              <a:t>chicken</a:t>
            </a:r>
            <a:r>
              <a:rPr lang="es-ES" sz="2000" dirty="0" smtClean="0"/>
              <a:t> </a:t>
            </a:r>
            <a:r>
              <a:rPr lang="es-ES" sz="2000" dirty="0" err="1" smtClean="0"/>
              <a:t>chiken</a:t>
            </a:r>
            <a:endParaRPr lang="es-ES" sz="2000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639319"/>
              </p:ext>
            </p:extLst>
          </p:nvPr>
        </p:nvGraphicFramePr>
        <p:xfrm>
          <a:off x="5292080" y="3717032"/>
          <a:ext cx="197952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o empaquetador del shell" showAsIcon="1" r:id="rId3" imgW="706680" imgH="410400" progId="Package">
                  <p:embed/>
                </p:oleObj>
              </mc:Choice>
              <mc:Fallback>
                <p:oleObj name="Objeto empaquetador del shell" showAsIcon="1" r:id="rId3" imgW="706680" imgH="41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2080" y="3717032"/>
                        <a:ext cx="1979524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22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 Ejemplo del recurso </a:t>
            </a:r>
            <a:r>
              <a:rPr lang="es-ES" dirty="0" err="1" smtClean="0"/>
              <a:t>principa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Beef</a:t>
            </a:r>
            <a:r>
              <a:rPr lang="es-ES" dirty="0"/>
              <a:t>: ternera </a:t>
            </a:r>
            <a:endParaRPr lang="es-ES" dirty="0" smtClean="0"/>
          </a:p>
          <a:p>
            <a:r>
              <a:rPr lang="es-ES" dirty="0" err="1" smtClean="0"/>
              <a:t>tasty</a:t>
            </a:r>
            <a:r>
              <a:rPr lang="es-ES" dirty="0"/>
              <a:t>: </a:t>
            </a:r>
            <a:r>
              <a:rPr lang="es-ES" dirty="0" smtClean="0"/>
              <a:t>sabroso</a:t>
            </a:r>
          </a:p>
          <a:p>
            <a:r>
              <a:rPr lang="es-ES" dirty="0" err="1" smtClean="0"/>
              <a:t>bland</a:t>
            </a:r>
            <a:r>
              <a:rPr lang="es-ES" dirty="0"/>
              <a:t>: </a:t>
            </a:r>
            <a:r>
              <a:rPr lang="es-ES" dirty="0" smtClean="0"/>
              <a:t>suave</a:t>
            </a:r>
          </a:p>
          <a:p>
            <a:r>
              <a:rPr lang="es-ES" dirty="0" err="1" smtClean="0"/>
              <a:t>sweet</a:t>
            </a:r>
            <a:r>
              <a:rPr lang="es-ES" dirty="0"/>
              <a:t>: </a:t>
            </a:r>
            <a:r>
              <a:rPr lang="es-ES" dirty="0" smtClean="0"/>
              <a:t>dulce</a:t>
            </a:r>
          </a:p>
          <a:p>
            <a:r>
              <a:rPr lang="es-ES" dirty="0" err="1" smtClean="0"/>
              <a:t>salty</a:t>
            </a:r>
            <a:r>
              <a:rPr lang="es-ES" dirty="0"/>
              <a:t>: </a:t>
            </a:r>
            <a:r>
              <a:rPr lang="es-ES" dirty="0" smtClean="0"/>
              <a:t>salado</a:t>
            </a:r>
          </a:p>
          <a:p>
            <a:r>
              <a:rPr lang="es-ES" dirty="0" err="1" smtClean="0"/>
              <a:t>fresh</a:t>
            </a:r>
            <a:r>
              <a:rPr lang="es-ES" dirty="0"/>
              <a:t>: </a:t>
            </a:r>
            <a:r>
              <a:rPr lang="es-ES" dirty="0" smtClean="0"/>
              <a:t>fresco</a:t>
            </a:r>
          </a:p>
          <a:p>
            <a:r>
              <a:rPr lang="es-ES" dirty="0" smtClean="0"/>
              <a:t>tender</a:t>
            </a:r>
            <a:r>
              <a:rPr lang="es-ES" dirty="0"/>
              <a:t>: </a:t>
            </a:r>
            <a:r>
              <a:rPr lang="es-ES" dirty="0" smtClean="0"/>
              <a:t>tierno</a:t>
            </a:r>
          </a:p>
          <a:p>
            <a:r>
              <a:rPr lang="es-ES" dirty="0" err="1" smtClean="0"/>
              <a:t>fatty</a:t>
            </a:r>
            <a:r>
              <a:rPr lang="es-ES" dirty="0"/>
              <a:t>: </a:t>
            </a:r>
            <a:r>
              <a:rPr lang="es-ES" dirty="0" smtClean="0"/>
              <a:t>grasiento</a:t>
            </a:r>
          </a:p>
          <a:p>
            <a:r>
              <a:rPr lang="es-ES" dirty="0" err="1" smtClean="0"/>
              <a:t>yummy</a:t>
            </a:r>
            <a:r>
              <a:rPr lang="es-ES" dirty="0"/>
              <a:t>: </a:t>
            </a:r>
            <a:r>
              <a:rPr lang="es-ES" dirty="0" smtClean="0"/>
              <a:t>sabroso</a:t>
            </a:r>
          </a:p>
        </p:txBody>
      </p:sp>
    </p:spTree>
    <p:extLst>
      <p:ext uri="{BB962C8B-B14F-4D97-AF65-F5344CB8AC3E}">
        <p14:creationId xmlns:p14="http://schemas.microsoft.com/office/powerpoint/2010/main" val="225939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crispy</a:t>
            </a:r>
            <a:r>
              <a:rPr lang="es-ES" dirty="0"/>
              <a:t>: crujiente</a:t>
            </a:r>
          </a:p>
          <a:p>
            <a:r>
              <a:rPr lang="es-ES" dirty="0" err="1" smtClean="0"/>
              <a:t>lamb</a:t>
            </a:r>
            <a:r>
              <a:rPr lang="es-ES" dirty="0" smtClean="0"/>
              <a:t>: cordero</a:t>
            </a:r>
          </a:p>
          <a:p>
            <a:r>
              <a:rPr lang="es-ES" dirty="0" err="1" smtClean="0"/>
              <a:t>pork</a:t>
            </a:r>
            <a:r>
              <a:rPr lang="es-ES" dirty="0"/>
              <a:t>: carne de cerdo</a:t>
            </a:r>
          </a:p>
          <a:p>
            <a:r>
              <a:rPr lang="es-ES" dirty="0" err="1"/>
              <a:t>oyster</a:t>
            </a:r>
            <a:r>
              <a:rPr lang="es-ES" dirty="0"/>
              <a:t>: ostra</a:t>
            </a:r>
          </a:p>
          <a:p>
            <a:r>
              <a:rPr lang="es-ES" dirty="0" err="1"/>
              <a:t>lobster</a:t>
            </a:r>
            <a:r>
              <a:rPr lang="es-ES" dirty="0"/>
              <a:t>: langosta</a:t>
            </a:r>
          </a:p>
          <a:p>
            <a:r>
              <a:rPr lang="es-ES" dirty="0" err="1"/>
              <a:t>mussels</a:t>
            </a:r>
            <a:r>
              <a:rPr lang="es-ES" dirty="0"/>
              <a:t>: </a:t>
            </a:r>
            <a:r>
              <a:rPr lang="es-ES" dirty="0" smtClean="0"/>
              <a:t>mejillones</a:t>
            </a:r>
          </a:p>
          <a:p>
            <a:r>
              <a:rPr lang="es-ES" dirty="0" err="1" smtClean="0"/>
              <a:t>shrimp</a:t>
            </a:r>
            <a:r>
              <a:rPr lang="es-ES" dirty="0"/>
              <a:t>: </a:t>
            </a:r>
            <a:r>
              <a:rPr lang="es-ES" dirty="0" smtClean="0"/>
              <a:t>camarón</a:t>
            </a:r>
          </a:p>
          <a:p>
            <a:r>
              <a:rPr lang="es-ES" dirty="0" err="1" smtClean="0"/>
              <a:t>prawn</a:t>
            </a:r>
            <a:r>
              <a:rPr lang="es-ES" dirty="0"/>
              <a:t>: </a:t>
            </a:r>
            <a:r>
              <a:rPr lang="es-ES" dirty="0" smtClean="0"/>
              <a:t>gamba</a:t>
            </a:r>
          </a:p>
          <a:p>
            <a:r>
              <a:rPr lang="es-ES" dirty="0" err="1" smtClean="0"/>
              <a:t>salmon</a:t>
            </a:r>
            <a:r>
              <a:rPr lang="es-ES" dirty="0"/>
              <a:t>: </a:t>
            </a:r>
            <a:r>
              <a:rPr lang="es-ES" dirty="0" smtClean="0"/>
              <a:t>salmón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450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ACTIVIDAD </a:t>
            </a:r>
            <a:r>
              <a:rPr lang="es-ES" b="1" dirty="0" smtClean="0"/>
              <a:t>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Ejemplo</a:t>
            </a:r>
            <a:endParaRPr lang="en-US" dirty="0"/>
          </a:p>
          <a:p>
            <a:r>
              <a:rPr lang="en-US" dirty="0" smtClean="0"/>
              <a:t>is </a:t>
            </a:r>
            <a:r>
              <a:rPr lang="en-US" dirty="0"/>
              <a:t>/name/what/your/ ? / What is your name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Actividad</a:t>
            </a:r>
            <a:r>
              <a:rPr lang="en-US" dirty="0" smtClean="0"/>
              <a:t> </a:t>
            </a:r>
          </a:p>
          <a:p>
            <a:r>
              <a:rPr lang="en-US" dirty="0"/>
              <a:t>May/ how/ you / I / </a:t>
            </a:r>
            <a:r>
              <a:rPr lang="en-US" dirty="0" smtClean="0"/>
              <a:t>help/Do/want/drink/you/what/to</a:t>
            </a:r>
            <a:r>
              <a:rPr lang="en-US" dirty="0"/>
              <a:t>/?</a:t>
            </a:r>
          </a:p>
          <a:p>
            <a:pPr marL="0" indent="0">
              <a:buNone/>
            </a:pPr>
            <a:r>
              <a:rPr lang="en-US" dirty="0" err="1" smtClean="0"/>
              <a:t>Solucion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How  May I Help You</a:t>
            </a:r>
            <a:r>
              <a:rPr lang="en-US" dirty="0"/>
              <a:t>, </a:t>
            </a:r>
            <a:r>
              <a:rPr lang="en-US" dirty="0" smtClean="0"/>
              <a:t>What Do You Want To Drink</a:t>
            </a:r>
            <a:r>
              <a:rPr lang="en-US" dirty="0"/>
              <a:t>?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AUDIO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s-ES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877119"/>
              </p:ext>
            </p:extLst>
          </p:nvPr>
        </p:nvGraphicFramePr>
        <p:xfrm>
          <a:off x="1259632" y="4653136"/>
          <a:ext cx="120189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Objeto empaquetador del shell" showAsIcon="1" r:id="rId3" imgW="623160" imgH="410400" progId="Package">
                  <p:embed/>
                </p:oleObj>
              </mc:Choice>
              <mc:Fallback>
                <p:oleObj name="Objeto empaquetador del shell" showAsIcon="1" r:id="rId3" imgW="623160" imgH="410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4653136"/>
                        <a:ext cx="1201895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24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ACTIVIDAD TRES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       Hello welcome to the </a:t>
            </a:r>
            <a:r>
              <a:rPr lang="en-US" u="sng" dirty="0">
                <a:solidFill>
                  <a:srgbClr val="00B0F0"/>
                </a:solidFill>
              </a:rPr>
              <a:t>Restaurant 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-</a:t>
            </a:r>
            <a:r>
              <a:rPr lang="en-US" dirty="0"/>
              <a:t>       Mr. what </a:t>
            </a:r>
            <a:r>
              <a:rPr lang="en-US" u="sng" dirty="0">
                <a:solidFill>
                  <a:srgbClr val="00B0F0"/>
                </a:solidFill>
              </a:rPr>
              <a:t>Can</a:t>
            </a:r>
            <a:r>
              <a:rPr lang="en-US" dirty="0" smtClean="0"/>
              <a:t> </a:t>
            </a:r>
            <a:r>
              <a:rPr lang="en-US" dirty="0"/>
              <a:t>for you?</a:t>
            </a:r>
          </a:p>
          <a:p>
            <a:r>
              <a:rPr lang="en-US" dirty="0"/>
              <a:t>-       </a:t>
            </a:r>
            <a:r>
              <a:rPr lang="en-US" dirty="0" smtClean="0"/>
              <a:t>Thank </a:t>
            </a:r>
            <a:r>
              <a:rPr lang="en-US" u="sng" dirty="0" smtClean="0">
                <a:solidFill>
                  <a:srgbClr val="00B0F0"/>
                </a:solidFill>
              </a:rPr>
              <a:t>You</a:t>
            </a:r>
          </a:p>
          <a:p>
            <a:r>
              <a:rPr lang="en-US" dirty="0" smtClean="0"/>
              <a:t>-</a:t>
            </a:r>
            <a:r>
              <a:rPr lang="en-US" dirty="0"/>
              <a:t>       Give me </a:t>
            </a:r>
            <a:r>
              <a:rPr lang="en-US" dirty="0" smtClean="0"/>
              <a:t>some </a:t>
            </a:r>
            <a:r>
              <a:rPr lang="en-US" u="sng" dirty="0">
                <a:solidFill>
                  <a:srgbClr val="00B0F0"/>
                </a:solidFill>
              </a:rPr>
              <a:t>Eggs</a:t>
            </a:r>
            <a:r>
              <a:rPr lang="en-US" dirty="0" smtClean="0"/>
              <a:t> </a:t>
            </a:r>
            <a:r>
              <a:rPr lang="en-US" dirty="0"/>
              <a:t>and a cup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u="sng" dirty="0" smtClean="0">
                <a:solidFill>
                  <a:srgbClr val="00B0F0"/>
                </a:solidFill>
              </a:rPr>
              <a:t>Coffee</a:t>
            </a:r>
          </a:p>
          <a:p>
            <a:r>
              <a:rPr lang="en-US" dirty="0" smtClean="0"/>
              <a:t> -</a:t>
            </a:r>
            <a:r>
              <a:rPr lang="en-US" dirty="0"/>
              <a:t>       Yes sir here is </a:t>
            </a:r>
            <a:r>
              <a:rPr lang="en-US" dirty="0" smtClean="0"/>
              <a:t>your</a:t>
            </a:r>
            <a:r>
              <a:rPr lang="en-US" dirty="0"/>
              <a:t> </a:t>
            </a:r>
            <a:r>
              <a:rPr lang="en-US" u="sng" dirty="0">
                <a:solidFill>
                  <a:srgbClr val="00B0F0"/>
                </a:solidFill>
              </a:rPr>
              <a:t>Order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       Thanks is delicious</a:t>
            </a:r>
          </a:p>
          <a:p>
            <a:r>
              <a:rPr lang="en-US" dirty="0" smtClean="0"/>
              <a:t>-       How much it </a:t>
            </a:r>
            <a:r>
              <a:rPr lang="en-US" u="sng" dirty="0" smtClean="0">
                <a:solidFill>
                  <a:srgbClr val="00B0F0"/>
                </a:solidFill>
              </a:rPr>
              <a:t>ls</a:t>
            </a:r>
            <a:r>
              <a:rPr lang="en-US" dirty="0" smtClean="0"/>
              <a:t>?</a:t>
            </a:r>
          </a:p>
          <a:p>
            <a:r>
              <a:rPr lang="en-US" dirty="0" smtClean="0"/>
              <a:t>-</a:t>
            </a:r>
            <a:r>
              <a:rPr lang="en-US" dirty="0"/>
              <a:t>       It is just </a:t>
            </a:r>
            <a:r>
              <a:rPr lang="en-US" u="sng" dirty="0">
                <a:solidFill>
                  <a:srgbClr val="00B0F0"/>
                </a:solidFill>
              </a:rPr>
              <a:t>Twenty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/>
              <a:t>dollars</a:t>
            </a:r>
            <a:endParaRPr lang="en-US" dirty="0"/>
          </a:p>
          <a:p>
            <a:r>
              <a:rPr lang="en-US" dirty="0"/>
              <a:t>-       Ok here is the money thanks</a:t>
            </a:r>
          </a:p>
          <a:p>
            <a:r>
              <a:rPr lang="en-US" dirty="0" smtClean="0"/>
              <a:t>You, Restaurant, Twenty, Order, Eggs, Coffee, Can, ls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9477645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TM02455610[[fn=Otoño]]</Template>
  <TotalTime>123</TotalTime>
  <Words>140</Words>
  <Application>Microsoft Office PowerPoint</Application>
  <PresentationFormat>Presentación en pantalla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Autumn</vt:lpstr>
      <vt:lpstr>Paquete</vt:lpstr>
      <vt:lpstr>UNIDAD TRES - ACTIVIDAD DOS </vt:lpstr>
      <vt:lpstr>El restaurante </vt:lpstr>
      <vt:lpstr>3 Ejemplo del recurso principa </vt:lpstr>
      <vt:lpstr>Presentación de PowerPoint</vt:lpstr>
      <vt:lpstr>ACTIVIDAD DOS</vt:lpstr>
      <vt:lpstr>ACTIVIDAD TRES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TRES - ACTIVIDAD DOS</dc:title>
  <dc:creator>FullCrock</dc:creator>
  <cp:lastModifiedBy>FullCrock</cp:lastModifiedBy>
  <cp:revision>5</cp:revision>
  <dcterms:created xsi:type="dcterms:W3CDTF">2019-04-02T13:36:17Z</dcterms:created>
  <dcterms:modified xsi:type="dcterms:W3CDTF">2019-04-02T15:39:27Z</dcterms:modified>
</cp:coreProperties>
</file>