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7846-4870-4A45-8621-4CBF5A7106C1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32D01A2-7A92-482D-A84D-4763DF19FA4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7846-4870-4A45-8621-4CBF5A7106C1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01A2-7A92-482D-A84D-4763DF19FA4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7846-4870-4A45-8621-4CBF5A7106C1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01A2-7A92-482D-A84D-4763DF19FA4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7846-4870-4A45-8621-4CBF5A7106C1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32D01A2-7A92-482D-A84D-4763DF19FA4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7846-4870-4A45-8621-4CBF5A7106C1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01A2-7A92-482D-A84D-4763DF19FA4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7846-4870-4A45-8621-4CBF5A7106C1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01A2-7A92-482D-A84D-4763DF19FA4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7846-4870-4A45-8621-4CBF5A7106C1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32D01A2-7A92-482D-A84D-4763DF19FA41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7846-4870-4A45-8621-4CBF5A7106C1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01A2-7A92-482D-A84D-4763DF19FA4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7846-4870-4A45-8621-4CBF5A7106C1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01A2-7A92-482D-A84D-4763DF19FA4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7846-4870-4A45-8621-4CBF5A7106C1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01A2-7A92-482D-A84D-4763DF19FA4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7846-4870-4A45-8621-4CBF5A7106C1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01A2-7A92-482D-A84D-4763DF19FA41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CB17846-4870-4A45-8621-4CBF5A7106C1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2D01A2-7A92-482D-A84D-4763DF19FA41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620688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 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 3</a:t>
            </a:r>
            <a:endParaRPr lang="es-ES" sz="4000" b="1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251520" y="198884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INGENIERIA EN SEGURIDAD Y SALUD PARA EL TRABAJO</a:t>
            </a:r>
          </a:p>
          <a:p>
            <a:pPr algn="ctr"/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E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PRESENTADO POR:</a:t>
            </a:r>
          </a:p>
          <a:p>
            <a:pPr marL="0" indent="0" algn="ctr">
              <a:buNone/>
            </a:pPr>
            <a:r>
              <a:rPr lang="es-E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DANIELA FERNANDA MARIN BONILLA</a:t>
            </a:r>
          </a:p>
          <a:p>
            <a:pPr algn="ctr"/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E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PRESENTADO A:</a:t>
            </a:r>
          </a:p>
          <a:p>
            <a:pPr marL="0" indent="0" algn="ctr">
              <a:buNone/>
            </a:pPr>
            <a:r>
              <a:rPr lang="es-E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LILIANA HERNANDEZ AMADO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040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780928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s-ES" sz="1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Parte nº 1</a:t>
            </a:r>
            <a:endParaRPr lang="es-ES"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6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lonch</a:t>
            </a:r>
            <a:endParaRPr lang="es-E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1628800"/>
            <a:ext cx="5851376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3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Baked</a:t>
            </a:r>
            <a:r>
              <a:rPr lang="es-E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ES" sz="3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potatoes</a:t>
            </a:r>
            <a:r>
              <a:rPr lang="es-E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E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patatas al horno                         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3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Mashed</a:t>
            </a:r>
            <a:r>
              <a:rPr lang="es-E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potatoes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puré de patatas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Sauce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salsa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3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Pork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carne de cerdo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3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cordero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Turkey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pavo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Chicken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pollo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Fried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chicken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pollo frito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Meatballs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albóndigas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Steak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filete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Fish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fingers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filetes de pescado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Trout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trucha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Tuna 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atún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114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340768"/>
            <a:ext cx="6912768" cy="4451325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ü"/>
            </a:pPr>
            <a:r>
              <a:rPr lang="es-E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squid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calamares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s-E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sardines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sardinas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rice 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arroz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 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pasta (generalmente italiana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s-E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noodles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fideos (posiblemente asiáticos)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 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pan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s-E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corn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maíz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s-E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barley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cebada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s-E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beans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judías / frijoles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s-E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lentils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lentejas</a:t>
            </a:r>
          </a:p>
          <a:p>
            <a:pPr fontAlgn="base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137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988840"/>
            <a:ext cx="8686800" cy="2467744"/>
          </a:xfrm>
        </p:spPr>
        <p:txBody>
          <a:bodyPr>
            <a:noAutofit/>
          </a:bodyPr>
          <a:lstStyle/>
          <a:p>
            <a:pPr algn="ctr"/>
            <a:r>
              <a:rPr lang="es-ES" sz="1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Parte nº 2</a:t>
            </a:r>
            <a:endParaRPr lang="es-ES"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s-E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endParaRPr lang="es-E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1988840"/>
            <a:ext cx="7200800" cy="2954958"/>
          </a:xfrm>
        </p:spPr>
        <p:txBody>
          <a:bodyPr/>
          <a:lstStyle/>
          <a:p>
            <a:pPr marL="0" indent="0">
              <a:buNone/>
            </a:pP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i –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do –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drink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to</a:t>
            </a:r>
          </a:p>
          <a:p>
            <a:pPr marL="0" indent="0">
              <a:buNone/>
            </a:pPr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s-E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es-E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s-E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s-E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ypu</a:t>
            </a:r>
            <a:r>
              <a:rPr lang="es-E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s-E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s-E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s-E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s-E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s-E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drink</a:t>
            </a:r>
            <a:r>
              <a:rPr lang="es-E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s-E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6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44824"/>
            <a:ext cx="8686800" cy="2755776"/>
          </a:xfrm>
        </p:spPr>
        <p:txBody>
          <a:bodyPr>
            <a:noAutofit/>
          </a:bodyPr>
          <a:lstStyle/>
          <a:p>
            <a:pPr algn="ctr"/>
            <a:r>
              <a:rPr lang="es-ES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Parte Nº 3</a:t>
            </a:r>
            <a:endParaRPr lang="es-E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1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complete</a:t>
            </a:r>
            <a:endParaRPr lang="es-E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1556792"/>
            <a:ext cx="7723584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the 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</a:t>
            </a:r>
            <a:endParaRPr lang="en-US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what </a:t>
            </a:r>
            <a:r>
              <a:rPr lang="en-US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do for you?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cup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coffee</a:t>
            </a:r>
            <a:endParaRPr lang="en-US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 here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endParaRPr lang="en-US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delicious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just 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twenty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dollars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money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5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908720"/>
            <a:ext cx="8686800" cy="4772000"/>
          </a:xfrm>
        </p:spPr>
        <p:txBody>
          <a:bodyPr>
            <a:noAutofit/>
          </a:bodyPr>
          <a:lstStyle/>
          <a:p>
            <a:pPr algn="ctr"/>
            <a:r>
              <a:rPr lang="es-ES" sz="9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s-E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9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s-E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9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9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s-E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9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attlention</a:t>
            </a:r>
            <a:endParaRPr lang="es-E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04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26</TotalTime>
  <Words>126</Words>
  <Application>Microsoft Office PowerPoint</Application>
  <PresentationFormat>Presentación en pantalla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Viajes</vt:lpstr>
      <vt:lpstr>ACTIVIDAD 2  UNIDAD 3</vt:lpstr>
      <vt:lpstr>Parte nº 1</vt:lpstr>
      <vt:lpstr>lonch</vt:lpstr>
      <vt:lpstr>Presentación de PowerPoint</vt:lpstr>
      <vt:lpstr>Parte nº 2</vt:lpstr>
      <vt:lpstr>order</vt:lpstr>
      <vt:lpstr>Parte Nº 3</vt:lpstr>
      <vt:lpstr>To complete</vt:lpstr>
      <vt:lpstr>Thank you for your attlention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2  UNIDAD 3</dc:title>
  <dc:creator>jorge iv�n camacho rodr�guez</dc:creator>
  <cp:lastModifiedBy>jorge iv�n camacho rodr�guez</cp:lastModifiedBy>
  <cp:revision>3</cp:revision>
  <dcterms:created xsi:type="dcterms:W3CDTF">2019-04-02T01:07:35Z</dcterms:created>
  <dcterms:modified xsi:type="dcterms:W3CDTF">2019-04-02T01:34:11Z</dcterms:modified>
</cp:coreProperties>
</file>