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notesMasterIdLst>
    <p:notesMasterId r:id="rId8"/>
  </p:notesMasterIdLst>
  <p:sldIdLst>
    <p:sldId id="256" r:id="rId3"/>
    <p:sldId id="257" r:id="rId4"/>
    <p:sldId id="264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 creado un esquema para ayudarle a empezar a trabajar en la presentación. Algunas diapositivas incluyen información aquí en las notas para proporcionar temas adicionales para que investigue.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erdo_agridul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" TargetMode="External"/><Relationship Id="rId5" Type="http://schemas.openxmlformats.org/officeDocument/2006/relationships/hyperlink" Target="http://commons.wikimedia.org/wiki/File:Aigre-doux_de_fruits_de_mer.JPG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" TargetMode="External"/><Relationship Id="rId5" Type="http://schemas.openxmlformats.org/officeDocument/2006/relationships/hyperlink" Target="http://commons.wikimedia.org/wiki/File:Aigre-doux_de_fruits_de_mer.JPG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2A89D0-0EEE-4BFB-987E-1E632187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1800" dirty="0">
                <a:solidFill>
                  <a:schemeClr val="tx1"/>
                </a:solidFill>
              </a:rPr>
              <a:t>Comida típica de Zipaquirá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28655CD-30F8-43E6-A7D6-608EC938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1800" dirty="0"/>
              <a:t>Daniel Romero Rodríguez</a:t>
            </a:r>
          </a:p>
          <a:p>
            <a:pPr marL="0" indent="0" algn="ctr">
              <a:buNone/>
            </a:pPr>
            <a:r>
              <a:rPr lang="es-CO" sz="1800" dirty="0"/>
              <a:t>Código 1012331229 </a:t>
            </a:r>
          </a:p>
          <a:p>
            <a:pPr marL="0" indent="0" algn="ctr">
              <a:buNone/>
            </a:pPr>
            <a:endParaRPr lang="es-CO" sz="1800" dirty="0"/>
          </a:p>
          <a:p>
            <a:pPr marL="0" indent="0" algn="ctr">
              <a:buNone/>
            </a:pPr>
            <a:endParaRPr lang="es-CO" sz="1800" dirty="0"/>
          </a:p>
          <a:p>
            <a:pPr marL="0" indent="0" algn="ctr">
              <a:buNone/>
            </a:pPr>
            <a:r>
              <a:rPr lang="es-CO" sz="1800" dirty="0"/>
              <a:t>Tutora</a:t>
            </a:r>
          </a:p>
          <a:p>
            <a:pPr marL="0" indent="0" algn="ctr">
              <a:buNone/>
            </a:pPr>
            <a:r>
              <a:rPr lang="es-CO" sz="1800" dirty="0"/>
              <a:t>Liliana Hernández</a:t>
            </a:r>
          </a:p>
          <a:p>
            <a:pPr marL="0" indent="0" algn="ctr">
              <a:buNone/>
            </a:pPr>
            <a:endParaRPr lang="es-CO" sz="1800" dirty="0"/>
          </a:p>
          <a:p>
            <a:pPr marL="0" indent="0" algn="ctr">
              <a:buNone/>
            </a:pPr>
            <a:endParaRPr lang="es-CO" sz="1800" dirty="0"/>
          </a:p>
          <a:p>
            <a:pPr marL="0" indent="0" algn="ctr">
              <a:buNone/>
            </a:pPr>
            <a:r>
              <a:rPr lang="es-CO" sz="1800" dirty="0"/>
              <a:t>Fundación Universitaria San Mateo </a:t>
            </a:r>
          </a:p>
          <a:p>
            <a:pPr marL="0" indent="0" algn="ctr">
              <a:buNone/>
            </a:pPr>
            <a:r>
              <a:rPr lang="es-CO" sz="1800" dirty="0"/>
              <a:t>Modulo ingles </a:t>
            </a:r>
          </a:p>
          <a:p>
            <a:pPr marL="0" indent="0" algn="ctr">
              <a:buNone/>
            </a:pPr>
            <a:r>
              <a:rPr lang="es-CO" sz="1800" dirty="0"/>
              <a:t>Abril 2019 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es.wikipedia.org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Texto bajo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Licencia CC-BY-SA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290" y="1041401"/>
            <a:ext cx="307900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PLATO TIPICO DE ZIPAQUIRA  LA FRITANGA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99431" y="3657596"/>
            <a:ext cx="3092865" cy="1933463"/>
          </a:xfrm>
        </p:spPr>
        <p:txBody>
          <a:bodyPr>
            <a:normAutofit/>
          </a:bodyPr>
          <a:lstStyle/>
          <a:p>
            <a:r>
              <a:rPr lang="es-ES" dirty="0"/>
              <a:t>Preparado con chorizo, morcilla, chicharon, longaniza, papas, plátano maduro y carne de cerdo </a:t>
            </a:r>
            <a:endParaRPr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platos tipicos de zipaquira cundinamarca">
            <a:extLst>
              <a:ext uri="{FF2B5EF4-FFF2-40B4-BE49-F238E27FC236}">
                <a16:creationId xmlns:a16="http://schemas.microsoft.com/office/drawing/2014/main" id="{F1F8A22A-199B-477B-BCEC-166FA4337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r="2" b="1306"/>
          <a:stretch/>
        </p:blipFill>
        <p:spPr bwMode="auto">
          <a:xfrm>
            <a:off x="2130243" y="1410208"/>
            <a:ext cx="4348962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8448" y="5971032"/>
            <a:ext cx="59436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5"/>
              </a:rPr>
              <a:t>Foto</a:t>
            </a:r>
            <a:r>
              <a:rPr lang="en-US" dirty="0"/>
              <a:t> de JPS68 / </a:t>
            </a:r>
            <a:r>
              <a:rPr lang="en-US" dirty="0">
                <a:hlinkClick r:id="rId6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21154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290" y="1041401"/>
            <a:ext cx="307900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PLATE TYPICAL OF ZIPAQUIRA  LA FRITANGA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99431" y="3657596"/>
            <a:ext cx="3092865" cy="1933463"/>
          </a:xfrm>
        </p:spPr>
        <p:txBody>
          <a:bodyPr>
            <a:normAutofit/>
          </a:bodyPr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chorizo, morcilla, longaniza, </a:t>
            </a:r>
            <a:r>
              <a:rPr lang="es-ES" dirty="0" err="1"/>
              <a:t>chicharron</a:t>
            </a:r>
            <a:r>
              <a:rPr lang="es-ES" dirty="0"/>
              <a:t>, </a:t>
            </a:r>
            <a:r>
              <a:rPr lang="es-ES" dirty="0" err="1"/>
              <a:t>patatoes</a:t>
            </a:r>
            <a:r>
              <a:rPr lang="es-ES" dirty="0"/>
              <a:t>, </a:t>
            </a:r>
            <a:r>
              <a:rPr lang="es-ES" dirty="0" err="1"/>
              <a:t>ripe</a:t>
            </a:r>
            <a:r>
              <a:rPr lang="es-ES" dirty="0"/>
              <a:t> </a:t>
            </a:r>
            <a:r>
              <a:rPr lang="es-ES" dirty="0" err="1"/>
              <a:t>plantain</a:t>
            </a:r>
            <a:r>
              <a:rPr lang="es-ES" dirty="0"/>
              <a:t> and </a:t>
            </a:r>
            <a:r>
              <a:rPr lang="es-ES" dirty="0" err="1"/>
              <a:t>pork</a:t>
            </a:r>
            <a:r>
              <a:rPr lang="es-ES" dirty="0"/>
              <a:t>  </a:t>
            </a:r>
            <a:endParaRPr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platos tipicos de zipaquira cundinamarca">
            <a:extLst>
              <a:ext uri="{FF2B5EF4-FFF2-40B4-BE49-F238E27FC236}">
                <a16:creationId xmlns:a16="http://schemas.microsoft.com/office/drawing/2014/main" id="{F1F8A22A-199B-477B-BCEC-166FA4337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r="2" b="1306"/>
          <a:stretch/>
        </p:blipFill>
        <p:spPr bwMode="auto">
          <a:xfrm>
            <a:off x="2130243" y="1410208"/>
            <a:ext cx="4348962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8448" y="5971032"/>
            <a:ext cx="59436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5"/>
              </a:rPr>
              <a:t>Foto</a:t>
            </a:r>
            <a:r>
              <a:rPr lang="en-US" dirty="0"/>
              <a:t> de JPS68 / </a:t>
            </a:r>
            <a:r>
              <a:rPr lang="en-US" dirty="0">
                <a:hlinkClick r:id="rId6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23380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91">
            <a:extLst>
              <a:ext uri="{FF2B5EF4-FFF2-40B4-BE49-F238E27FC236}">
                <a16:creationId xmlns:a16="http://schemas.microsoft.com/office/drawing/2014/main" id="{F4602F8C-E1EC-4202-83F7-93670CAF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A6622EE-E354-4C32-A5FA-A9CEE25B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4100"/>
              <a:t>Desayuno típico </a:t>
            </a:r>
          </a:p>
        </p:txBody>
      </p:sp>
      <p:sp>
        <p:nvSpPr>
          <p:cNvPr id="1031" name="Rectangle 192">
            <a:extLst>
              <a:ext uri="{FF2B5EF4-FFF2-40B4-BE49-F238E27FC236}">
                <a16:creationId xmlns:a16="http://schemas.microsoft.com/office/drawing/2014/main" id="{B4E31948-EA92-4179-8BB5-5451F6E3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ultado de imagen para desayuno tÃ­pico de zipaquira tamal con chocolate">
            <a:extLst>
              <a:ext uri="{FF2B5EF4-FFF2-40B4-BE49-F238E27FC236}">
                <a16:creationId xmlns:a16="http://schemas.microsoft.com/office/drawing/2014/main" id="{D2AF8E05-7076-474E-BBFA-46C25B1D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8265" b="-1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193">
            <a:extLst>
              <a:ext uri="{FF2B5EF4-FFF2-40B4-BE49-F238E27FC236}">
                <a16:creationId xmlns:a16="http://schemas.microsoft.com/office/drawing/2014/main" id="{C483CC4B-D7FE-41C7-8BDC-1FF487C9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 err="1"/>
              <a:t>Tamal</a:t>
            </a:r>
            <a:r>
              <a:rPr lang="en-US" dirty="0"/>
              <a:t> de calabaza</a:t>
            </a:r>
          </a:p>
          <a:p>
            <a:r>
              <a:rPr lang="en-US" dirty="0"/>
              <a:t>Chocolate y pan </a:t>
            </a:r>
          </a:p>
        </p:txBody>
      </p:sp>
    </p:spTree>
    <p:extLst>
      <p:ext uri="{BB962C8B-B14F-4D97-AF65-F5344CB8AC3E}">
        <p14:creationId xmlns:p14="http://schemas.microsoft.com/office/powerpoint/2010/main" val="25770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6622EE-E354-4C32-A5FA-A9CEE25B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 err="1"/>
              <a:t>Breakfast</a:t>
            </a:r>
            <a:r>
              <a:rPr lang="es-CO" sz="2800" dirty="0"/>
              <a:t> </a:t>
            </a:r>
            <a:r>
              <a:rPr lang="es-CO" sz="2800" dirty="0" err="1"/>
              <a:t>Typical</a:t>
            </a:r>
            <a:r>
              <a:rPr lang="es-CO" sz="2800" dirty="0"/>
              <a:t> </a:t>
            </a:r>
            <a:r>
              <a:rPr lang="es-CO" sz="2800" dirty="0" err="1"/>
              <a:t>of</a:t>
            </a:r>
            <a:r>
              <a:rPr lang="es-CO" sz="2800" dirty="0"/>
              <a:t> </a:t>
            </a:r>
            <a:r>
              <a:rPr lang="es-CO" sz="2800" dirty="0" err="1"/>
              <a:t>Zipaquira</a:t>
            </a:r>
            <a:r>
              <a:rPr lang="es-CO" sz="2800" dirty="0"/>
              <a:t> </a:t>
            </a:r>
          </a:p>
        </p:txBody>
      </p:sp>
      <p:pic>
        <p:nvPicPr>
          <p:cNvPr id="1028" name="Picture 4" descr="Resultado de imagen para desayuno tÃ­pico de zipaquira tamal con chocolate">
            <a:extLst>
              <a:ext uri="{FF2B5EF4-FFF2-40B4-BE49-F238E27FC236}">
                <a16:creationId xmlns:a16="http://schemas.microsoft.com/office/drawing/2014/main" id="{D2AF8E05-7076-474E-BBFA-46C25B1D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8265" b="-1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 pumpkin </a:t>
            </a:r>
            <a:r>
              <a:rPr lang="en-US" dirty="0" err="1"/>
              <a:t>Tamal</a:t>
            </a:r>
            <a:endParaRPr lang="en-US" dirty="0"/>
          </a:p>
          <a:p>
            <a:r>
              <a:rPr lang="en-US" dirty="0"/>
              <a:t>Chocolate and bread</a:t>
            </a:r>
          </a:p>
          <a:p>
            <a:r>
              <a:rPr lang="en-US" dirty="0"/>
              <a:t> </a:t>
            </a:r>
          </a:p>
        </p:txBody>
      </p:sp>
      <p:pic>
        <p:nvPicPr>
          <p:cNvPr id="2" name="desayuno tipico ">
            <a:hlinkClick r:id="" action="ppaction://media"/>
            <a:extLst>
              <a:ext uri="{FF2B5EF4-FFF2-40B4-BE49-F238E27FC236}">
                <a16:creationId xmlns:a16="http://schemas.microsoft.com/office/drawing/2014/main" id="{F40F8F05-753E-499B-BBE0-FDAF44FFE6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29966" y="35331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3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141</Words>
  <Application>Microsoft Office PowerPoint</Application>
  <PresentationFormat>Panorámica</PresentationFormat>
  <Paragraphs>28</Paragraphs>
  <Slides>5</Slides>
  <Notes>1</Notes>
  <HiddenSlides>1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Garamond</vt:lpstr>
      <vt:lpstr>Segoe UI</vt:lpstr>
      <vt:lpstr>Segoe UI Light</vt:lpstr>
      <vt:lpstr>Segoe UI Semilight</vt:lpstr>
      <vt:lpstr>Orgánico</vt:lpstr>
      <vt:lpstr>QuickStarter Theme</vt:lpstr>
      <vt:lpstr>Comida típica de Zipaquirá </vt:lpstr>
      <vt:lpstr>PLATO TIPICO DE ZIPAQUIRA  LA FRITANGA</vt:lpstr>
      <vt:lpstr>PLATE TYPICAL OF ZIPAQUIRA  LA FRITANGA</vt:lpstr>
      <vt:lpstr>Desayuno típico </vt:lpstr>
      <vt:lpstr>Breakfast Typical of Zipaquira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leydipaolamorales@gmail.com</dc:creator>
  <cp:lastModifiedBy>daniels.8703@gmail.com</cp:lastModifiedBy>
  <cp:revision>6</cp:revision>
  <dcterms:created xsi:type="dcterms:W3CDTF">2019-04-02T02:56:18Z</dcterms:created>
  <dcterms:modified xsi:type="dcterms:W3CDTF">2019-04-02T23:20:20Z</dcterms:modified>
</cp:coreProperties>
</file>