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6482-810E-4074-9D39-0AEEB793C9CD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FFF04-9C84-445A-B767-908EF76171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FF04-9C84-445A-B767-908EF7617125}" type="slidenum">
              <a:rPr lang="es-CO">
                <a:solidFill>
                  <a:prstClr val="black"/>
                </a:solidFill>
              </a:rPr>
              <a:pPr/>
              <a:t>5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2915816" y="836712"/>
            <a:ext cx="4824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latin typeface="Algerian" pitchFamily="82" charset="0"/>
              </a:rPr>
              <a:t>Unidad tres</a:t>
            </a:r>
          </a:p>
          <a:p>
            <a:pPr algn="ctr"/>
            <a:r>
              <a:rPr lang="es-CO" sz="4400" dirty="0" smtClean="0">
                <a:latin typeface="Algerian" pitchFamily="82" charset="0"/>
              </a:rPr>
              <a:t>Actividad uno </a:t>
            </a:r>
            <a:endParaRPr lang="es-CO" sz="4400" dirty="0">
              <a:latin typeface="Algerian" pitchFamily="82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59832" y="357301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YESICA JOHANNA CUBILLOS FONSECA</a:t>
            </a:r>
          </a:p>
          <a:p>
            <a:endParaRPr lang="es-CO" dirty="0"/>
          </a:p>
          <a:p>
            <a:endParaRPr lang="es-CO" dirty="0" smtClean="0"/>
          </a:p>
          <a:p>
            <a:pPr algn="ctr"/>
            <a:r>
              <a:rPr lang="es-CO" dirty="0" smtClean="0"/>
              <a:t>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0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28685" y="240788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Algerian" pitchFamily="82" charset="0"/>
              </a:rPr>
              <a:t/>
            </a:r>
            <a:br>
              <a:rPr lang="es-CO" sz="3600" dirty="0" smtClean="0">
                <a:latin typeface="Algerian" pitchFamily="82" charset="0"/>
              </a:rPr>
            </a:br>
            <a:r>
              <a:rPr lang="es-CO" sz="3600" dirty="0" smtClean="0">
                <a:latin typeface="Algerian" pitchFamily="82" charset="0"/>
              </a:rPr>
              <a:t/>
            </a:r>
            <a:br>
              <a:rPr lang="es-CO" sz="3600" dirty="0" smtClean="0">
                <a:latin typeface="Algerian" pitchFamily="82" charset="0"/>
              </a:rPr>
            </a:br>
            <a:r>
              <a:rPr lang="es-CO" sz="3600" dirty="0" err="1">
                <a:latin typeface="Algerian" pitchFamily="82" charset="0"/>
              </a:rPr>
              <a:t>fruits</a:t>
            </a:r>
            <a:endParaRPr lang="es-CO" sz="36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37112" y="769288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pear</a:t>
            </a:r>
            <a:r>
              <a:rPr lang="es-CO" b="1" dirty="0"/>
              <a:t>: </a:t>
            </a:r>
            <a:r>
              <a:rPr lang="es-CO" dirty="0" smtClean="0"/>
              <a:t>pera</a:t>
            </a:r>
          </a:p>
          <a:p>
            <a:endParaRPr lang="es-CO" dirty="0"/>
          </a:p>
          <a:p>
            <a:r>
              <a:rPr lang="es-CO" b="1" dirty="0" err="1"/>
              <a:t>apricot</a:t>
            </a:r>
            <a:r>
              <a:rPr lang="es-CO" dirty="0"/>
              <a:t>: </a:t>
            </a:r>
            <a:r>
              <a:rPr lang="es-CO" dirty="0" smtClean="0"/>
              <a:t>albaricoque</a:t>
            </a:r>
          </a:p>
          <a:p>
            <a:endParaRPr lang="es-CO" dirty="0"/>
          </a:p>
          <a:p>
            <a:r>
              <a:rPr lang="es-CO" b="1" dirty="0"/>
              <a:t>avocado: </a:t>
            </a:r>
            <a:r>
              <a:rPr lang="es-CO" dirty="0" smtClean="0"/>
              <a:t>aguacate</a:t>
            </a:r>
          </a:p>
          <a:p>
            <a:endParaRPr lang="es-CO" dirty="0"/>
          </a:p>
          <a:p>
            <a:r>
              <a:rPr lang="es-CO" b="1" dirty="0" err="1"/>
              <a:t>blackberry</a:t>
            </a:r>
            <a:r>
              <a:rPr lang="es-CO" dirty="0"/>
              <a:t>: </a:t>
            </a:r>
            <a:r>
              <a:rPr lang="es-CO" dirty="0" smtClean="0"/>
              <a:t>zarzamora</a:t>
            </a:r>
          </a:p>
          <a:p>
            <a:endParaRPr lang="es-CO" dirty="0"/>
          </a:p>
          <a:p>
            <a:r>
              <a:rPr lang="es-CO" b="1" dirty="0" err="1"/>
              <a:t>grapefruit</a:t>
            </a:r>
            <a:r>
              <a:rPr lang="es-CO" dirty="0"/>
              <a:t>: </a:t>
            </a:r>
            <a:r>
              <a:rPr lang="es-CO" dirty="0" smtClean="0"/>
              <a:t>pomelo</a:t>
            </a:r>
          </a:p>
          <a:p>
            <a:endParaRPr lang="es-CO" dirty="0"/>
          </a:p>
          <a:p>
            <a:r>
              <a:rPr lang="es-CO" b="1" dirty="0"/>
              <a:t>kiwi</a:t>
            </a:r>
            <a:r>
              <a:rPr lang="es-CO" dirty="0"/>
              <a:t>: </a:t>
            </a:r>
            <a:r>
              <a:rPr lang="es-CO" dirty="0" smtClean="0"/>
              <a:t>kiwi</a:t>
            </a:r>
          </a:p>
          <a:p>
            <a:endParaRPr lang="es-CO" dirty="0"/>
          </a:p>
          <a:p>
            <a:r>
              <a:rPr lang="es-CO" b="1" dirty="0"/>
              <a:t>mango</a:t>
            </a:r>
            <a:r>
              <a:rPr lang="es-CO" dirty="0"/>
              <a:t>: </a:t>
            </a:r>
            <a:r>
              <a:rPr lang="es-CO" dirty="0" smtClean="0"/>
              <a:t>mango</a:t>
            </a:r>
          </a:p>
          <a:p>
            <a:endParaRPr lang="es-CO" dirty="0"/>
          </a:p>
          <a:p>
            <a:r>
              <a:rPr lang="es-CO" b="1" dirty="0" err="1"/>
              <a:t>plum</a:t>
            </a:r>
            <a:r>
              <a:rPr lang="es-CO" dirty="0"/>
              <a:t>: </a:t>
            </a:r>
            <a:r>
              <a:rPr lang="es-CO" dirty="0" smtClean="0"/>
              <a:t>ciruela</a:t>
            </a:r>
          </a:p>
          <a:p>
            <a:endParaRPr lang="es-CO" dirty="0"/>
          </a:p>
          <a:p>
            <a:r>
              <a:rPr lang="es-CO" b="1" dirty="0" err="1"/>
              <a:t>raspberry</a:t>
            </a:r>
            <a:r>
              <a:rPr lang="es-CO" dirty="0"/>
              <a:t>: </a:t>
            </a:r>
            <a:r>
              <a:rPr lang="es-CO" dirty="0" smtClean="0"/>
              <a:t>frambuesa</a:t>
            </a:r>
          </a:p>
          <a:p>
            <a:endParaRPr lang="es-CO" dirty="0"/>
          </a:p>
          <a:p>
            <a:r>
              <a:rPr lang="es-CO" b="1" dirty="0" err="1"/>
              <a:t>pomegranate</a:t>
            </a:r>
            <a:r>
              <a:rPr lang="es-CO" dirty="0"/>
              <a:t>: granada</a:t>
            </a:r>
          </a:p>
          <a:p>
            <a:endParaRPr lang="es-CO" dirty="0"/>
          </a:p>
        </p:txBody>
      </p:sp>
      <p:pic>
        <p:nvPicPr>
          <p:cNvPr id="2" name="frutasAUD-20190402-WA001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6256" y="659160"/>
            <a:ext cx="1617712" cy="1041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51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16488" y="2566355"/>
            <a:ext cx="381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prstClr val="black"/>
                </a:solidFill>
                <a:latin typeface="Algerian" pitchFamily="82" charset="0"/>
              </a:rPr>
              <a:t/>
            </a:r>
            <a:br>
              <a:rPr lang="es-CO" sz="3200" dirty="0">
                <a:solidFill>
                  <a:prstClr val="black"/>
                </a:solidFill>
                <a:latin typeface="Algerian" pitchFamily="82" charset="0"/>
              </a:rPr>
            </a:br>
            <a:r>
              <a:rPr lang="es-CO" sz="3200" dirty="0">
                <a:solidFill>
                  <a:prstClr val="black"/>
                </a:solidFill>
                <a:latin typeface="Algerian" pitchFamily="82" charset="0"/>
              </a:rPr>
              <a:t>vegetables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44008" y="764703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prstClr val="black"/>
                </a:solidFill>
              </a:rPr>
              <a:t>carrot</a:t>
            </a:r>
            <a:r>
              <a:rPr lang="es-CO" dirty="0">
                <a:solidFill>
                  <a:prstClr val="black"/>
                </a:solidFill>
              </a:rPr>
              <a:t>: zanahoria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broccoli</a:t>
            </a:r>
            <a:r>
              <a:rPr lang="es-CO" dirty="0">
                <a:solidFill>
                  <a:prstClr val="black"/>
                </a:solidFill>
              </a:rPr>
              <a:t>: brócoli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asparagus</a:t>
            </a:r>
            <a:r>
              <a:rPr lang="es-CO" dirty="0">
                <a:solidFill>
                  <a:prstClr val="black"/>
                </a:solidFill>
              </a:rPr>
              <a:t>: espárragos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cauliflower</a:t>
            </a:r>
            <a:r>
              <a:rPr lang="es-CO" dirty="0">
                <a:solidFill>
                  <a:prstClr val="black"/>
                </a:solidFill>
              </a:rPr>
              <a:t>: coliflor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corn</a:t>
            </a:r>
            <a:r>
              <a:rPr lang="es-CO" dirty="0">
                <a:solidFill>
                  <a:prstClr val="black"/>
                </a:solidFill>
              </a:rPr>
              <a:t>: maíz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cucumber</a:t>
            </a:r>
            <a:r>
              <a:rPr lang="es-CO" dirty="0">
                <a:solidFill>
                  <a:prstClr val="black"/>
                </a:solidFill>
              </a:rPr>
              <a:t>: pepino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eggplant</a:t>
            </a:r>
            <a:r>
              <a:rPr lang="es-CO" dirty="0">
                <a:solidFill>
                  <a:prstClr val="black"/>
                </a:solidFill>
              </a:rPr>
              <a:t>:   </a:t>
            </a:r>
            <a:r>
              <a:rPr lang="es-CO" dirty="0" smtClean="0">
                <a:solidFill>
                  <a:prstClr val="black"/>
                </a:solidFill>
              </a:rPr>
              <a:t>berenjena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asparagus</a:t>
            </a:r>
            <a:r>
              <a:rPr lang="es-CO" b="1" dirty="0">
                <a:solidFill>
                  <a:prstClr val="black"/>
                </a:solidFill>
              </a:rPr>
              <a:t>:</a:t>
            </a:r>
            <a:r>
              <a:rPr lang="es-CO" dirty="0">
                <a:solidFill>
                  <a:prstClr val="black"/>
                </a:solidFill>
              </a:rPr>
              <a:t> espárragos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lettuce</a:t>
            </a:r>
            <a:r>
              <a:rPr lang="es-CO" dirty="0">
                <a:solidFill>
                  <a:prstClr val="black"/>
                </a:solidFill>
              </a:rPr>
              <a:t>: lechuga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mushrooms</a:t>
            </a:r>
            <a:r>
              <a:rPr lang="es-CO" dirty="0">
                <a:solidFill>
                  <a:prstClr val="black"/>
                </a:solidFill>
              </a:rPr>
              <a:t>: champiñones</a:t>
            </a:r>
          </a:p>
          <a:p>
            <a:endParaRPr lang="es-CO" dirty="0">
              <a:solidFill>
                <a:prstClr val="black"/>
              </a:solidFill>
            </a:endParaRPr>
          </a:p>
        </p:txBody>
      </p:sp>
      <p:pic>
        <p:nvPicPr>
          <p:cNvPr id="2" name="utincverdAUD-20190402-WA001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44032" y="764702"/>
            <a:ext cx="1800200" cy="792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30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16488" y="2781799"/>
            <a:ext cx="38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err="1" smtClean="0">
                <a:latin typeface="Algerian" pitchFamily="82" charset="0"/>
              </a:rPr>
              <a:t>utensils</a:t>
            </a:r>
            <a:endParaRPr lang="es-CO" sz="3600" dirty="0">
              <a:solidFill>
                <a:prstClr val="black"/>
              </a:solidFill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499992" y="764704"/>
            <a:ext cx="4392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Chopping </a:t>
            </a:r>
            <a:r>
              <a:rPr lang="en-US" b="1" dirty="0" smtClean="0"/>
              <a:t>board </a:t>
            </a:r>
            <a:r>
              <a:rPr lang="en-US" dirty="0" smtClean="0"/>
              <a:t>: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cortar</a:t>
            </a:r>
            <a:endParaRPr lang="en-US" dirty="0" smtClean="0"/>
          </a:p>
          <a:p>
            <a:pPr fontAlgn="base"/>
            <a:r>
              <a:rPr lang="en-US" dirty="0" smtClean="0"/>
              <a:t>   </a:t>
            </a:r>
            <a:endParaRPr lang="es-CO" dirty="0"/>
          </a:p>
          <a:p>
            <a:pPr fontAlgn="base"/>
            <a:r>
              <a:rPr lang="es-CO" b="1" dirty="0" smtClean="0"/>
              <a:t>Cup</a:t>
            </a:r>
            <a:r>
              <a:rPr lang="es-CO" dirty="0" smtClean="0"/>
              <a:t>: Taza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Fork</a:t>
            </a:r>
            <a:r>
              <a:rPr lang="es-CO" dirty="0"/>
              <a:t> </a:t>
            </a:r>
            <a:r>
              <a:rPr lang="es-CO" dirty="0" smtClean="0"/>
              <a:t> :Tenedor </a:t>
            </a:r>
            <a:endParaRPr lang="es-CO" dirty="0"/>
          </a:p>
          <a:p>
            <a:pPr fontAlgn="base"/>
            <a:r>
              <a:rPr lang="es-CO" dirty="0" smtClean="0"/>
              <a:t> </a:t>
            </a:r>
            <a:endParaRPr lang="es-CO" dirty="0"/>
          </a:p>
          <a:p>
            <a:pPr fontAlgn="base"/>
            <a:r>
              <a:rPr lang="es-CO" b="1" dirty="0" err="1" smtClean="0"/>
              <a:t>Freezer</a:t>
            </a:r>
            <a:r>
              <a:rPr lang="es-CO" dirty="0" smtClean="0"/>
              <a:t> :Congelador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Fridge</a:t>
            </a:r>
            <a:r>
              <a:rPr lang="es-CO" dirty="0"/>
              <a:t> </a:t>
            </a:r>
            <a:r>
              <a:rPr lang="es-CO" dirty="0" smtClean="0"/>
              <a:t>: Nevera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Saucepan</a:t>
            </a:r>
            <a:r>
              <a:rPr lang="es-CO" dirty="0"/>
              <a:t> </a:t>
            </a:r>
            <a:r>
              <a:rPr lang="es-CO" dirty="0" smtClean="0"/>
              <a:t>: Cacerola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Gloves</a:t>
            </a:r>
            <a:r>
              <a:rPr lang="es-CO" dirty="0"/>
              <a:t> </a:t>
            </a:r>
            <a:r>
              <a:rPr lang="es-CO" dirty="0" smtClean="0"/>
              <a:t>: Guantes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Grater</a:t>
            </a:r>
            <a:r>
              <a:rPr lang="es-CO" dirty="0"/>
              <a:t> </a:t>
            </a:r>
            <a:r>
              <a:rPr lang="es-CO" dirty="0" smtClean="0"/>
              <a:t>: Rallador  </a:t>
            </a:r>
          </a:p>
          <a:p>
            <a:pPr fontAlgn="base"/>
            <a:endParaRPr lang="es-CO" dirty="0"/>
          </a:p>
          <a:p>
            <a:pPr lvl="0" fontAlgn="base"/>
            <a:r>
              <a:rPr lang="es-CO" b="1" dirty="0" err="1"/>
              <a:t>Knife</a:t>
            </a:r>
            <a:r>
              <a:rPr lang="es-CO" dirty="0"/>
              <a:t> </a:t>
            </a:r>
            <a:r>
              <a:rPr lang="es-CO" dirty="0" smtClean="0"/>
              <a:t>: Cuchillo </a:t>
            </a:r>
            <a:endParaRPr lang="es-CO" dirty="0"/>
          </a:p>
          <a:p>
            <a:pPr lvl="0" fontAlgn="base"/>
            <a:r>
              <a:rPr lang="es-CO" b="1" dirty="0" smtClean="0"/>
              <a:t> </a:t>
            </a:r>
            <a:endParaRPr lang="es-CO" b="1" dirty="0"/>
          </a:p>
          <a:p>
            <a:pPr lvl="0" fontAlgn="base"/>
            <a:r>
              <a:rPr lang="es-CO" b="1" dirty="0" err="1"/>
              <a:t>Microwave</a:t>
            </a:r>
            <a:r>
              <a:rPr lang="es-CO" b="1" dirty="0"/>
              <a:t> </a:t>
            </a:r>
            <a:r>
              <a:rPr lang="es-CO" dirty="0" smtClean="0"/>
              <a:t>:Microondas </a:t>
            </a:r>
            <a:endParaRPr lang="es-CO" dirty="0"/>
          </a:p>
        </p:txBody>
      </p:sp>
      <p:pic>
        <p:nvPicPr>
          <p:cNvPr id="2" name="utincverdAUD-20190402-WA001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45655" y="620688"/>
            <a:ext cx="1656183" cy="88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0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483768" y="1628800"/>
            <a:ext cx="55446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>
                <a:latin typeface="Arial Narrow" pitchFamily="34" charset="0"/>
              </a:rPr>
              <a:t>Hello my favorite fruits are apples and grapes; I don't like desserts are very sweets, but if I have to eat vegetables. I prefer to eat beans and carrots, they are delicious. I really like eggs and orange juice that is my favorite breakfast.</a:t>
            </a:r>
            <a:endParaRPr lang="es-CO" sz="3200" dirty="0">
              <a:latin typeface="Arial Narrow" pitchFamily="34" charset="0"/>
            </a:endParaRPr>
          </a:p>
          <a:p>
            <a:pPr fontAlgn="base"/>
            <a:endParaRPr lang="es-CO" dirty="0">
              <a:solidFill>
                <a:prstClr val="black"/>
              </a:solidFill>
            </a:endParaRPr>
          </a:p>
        </p:txBody>
      </p:sp>
      <p:pic>
        <p:nvPicPr>
          <p:cNvPr id="2" name="3. aAUD-20190402-WA0007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07904" y="260648"/>
            <a:ext cx="2448272" cy="8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129</Words>
  <Application>Microsoft Office PowerPoint</Application>
  <PresentationFormat>Presentación en pantalla (4:3)</PresentationFormat>
  <Paragraphs>68</Paragraphs>
  <Slides>5</Slides>
  <Notes>1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12</cp:revision>
  <dcterms:created xsi:type="dcterms:W3CDTF">2019-03-31T02:34:42Z</dcterms:created>
  <dcterms:modified xsi:type="dcterms:W3CDTF">2019-04-04T01:34:41Z</dcterms:modified>
</cp:coreProperties>
</file>