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944C2D1-E84E-48F7-BF4B-17E4CC8C3E88}" type="datetimeFigureOut">
              <a:rPr lang="es-CO" smtClean="0"/>
              <a:t>4/04/2019</a:t>
            </a:fld>
            <a:endParaRPr lang="es-CO"/>
          </a:p>
        </p:txBody>
      </p:sp>
      <p:sp>
        <p:nvSpPr>
          <p:cNvPr id="5" name="Footer Placeholder 4"/>
          <p:cNvSpPr>
            <a:spLocks noGrp="1"/>
          </p:cNvSpPr>
          <p:nvPr>
            <p:ph type="ftr" sz="quarter" idx="11"/>
          </p:nvPr>
        </p:nvSpPr>
        <p:spPr>
          <a:xfrm>
            <a:off x="2692397" y="5037663"/>
            <a:ext cx="5214635" cy="279400"/>
          </a:xfrm>
        </p:spPr>
        <p:txBody>
          <a:bodyPr/>
          <a:lstStyle/>
          <a:p>
            <a:endParaRPr lang="es-CO"/>
          </a:p>
        </p:txBody>
      </p:sp>
      <p:sp>
        <p:nvSpPr>
          <p:cNvPr id="6" name="Slide Number Placeholder 5"/>
          <p:cNvSpPr>
            <a:spLocks noGrp="1"/>
          </p:cNvSpPr>
          <p:nvPr>
            <p:ph type="sldNum" sz="quarter" idx="12"/>
          </p:nvPr>
        </p:nvSpPr>
        <p:spPr>
          <a:xfrm>
            <a:off x="8956900" y="5037663"/>
            <a:ext cx="551167" cy="279400"/>
          </a:xfrm>
        </p:spPr>
        <p:txBody>
          <a:bodyPr/>
          <a:lstStyle/>
          <a:p>
            <a:fld id="{5F24AF08-4EFB-4C1D-9FED-AF9D0BB529FA}" type="slidenum">
              <a:rPr lang="es-CO" smtClean="0"/>
              <a:t>‹Nº›</a:t>
            </a:fld>
            <a:endParaRPr lang="es-CO"/>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166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944C2D1-E84E-48F7-BF4B-17E4CC8C3E88}" type="datetimeFigureOut">
              <a:rPr lang="es-CO" smtClean="0"/>
              <a:t>4/04/2019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F24AF08-4EFB-4C1D-9FED-AF9D0BB529FA}" type="slidenum">
              <a:rPr lang="es-CO" smtClean="0"/>
              <a:t>‹Nº›</a:t>
            </a:fld>
            <a:endParaRPr lang="es-CO"/>
          </a:p>
        </p:txBody>
      </p:sp>
    </p:spTree>
    <p:extLst>
      <p:ext uri="{BB962C8B-B14F-4D97-AF65-F5344CB8AC3E}">
        <p14:creationId xmlns:p14="http://schemas.microsoft.com/office/powerpoint/2010/main" val="198064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944C2D1-E84E-48F7-BF4B-17E4CC8C3E88}" type="datetimeFigureOut">
              <a:rPr lang="es-CO" smtClean="0"/>
              <a:t>4/04/2019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F24AF08-4EFB-4C1D-9FED-AF9D0BB529FA}" type="slidenum">
              <a:rPr lang="es-CO" smtClean="0"/>
              <a:t>‹Nº›</a:t>
            </a:fld>
            <a:endParaRPr lang="es-CO"/>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3949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944C2D1-E84E-48F7-BF4B-17E4CC8C3E88}" type="datetimeFigureOut">
              <a:rPr lang="es-CO" smtClean="0"/>
              <a:t>4/04/2019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F24AF08-4EFB-4C1D-9FED-AF9D0BB529FA}" type="slidenum">
              <a:rPr lang="es-CO" smtClean="0"/>
              <a:t>‹Nº›</a:t>
            </a:fld>
            <a:endParaRPr lang="es-CO"/>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2366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944C2D1-E84E-48F7-BF4B-17E4CC8C3E88}" type="datetimeFigureOut">
              <a:rPr lang="es-CO" smtClean="0"/>
              <a:t>4/04/2019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F24AF08-4EFB-4C1D-9FED-AF9D0BB529FA}" type="slidenum">
              <a:rPr lang="es-CO" smtClean="0"/>
              <a:t>‹Nº›</a:t>
            </a:fld>
            <a:endParaRPr lang="es-CO"/>
          </a:p>
        </p:txBody>
      </p:sp>
    </p:spTree>
    <p:extLst>
      <p:ext uri="{BB962C8B-B14F-4D97-AF65-F5344CB8AC3E}">
        <p14:creationId xmlns:p14="http://schemas.microsoft.com/office/powerpoint/2010/main" val="3189170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944C2D1-E84E-48F7-BF4B-17E4CC8C3E88}" type="datetimeFigureOut">
              <a:rPr lang="es-CO" smtClean="0"/>
              <a:t>4/04/2019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F24AF08-4EFB-4C1D-9FED-AF9D0BB529FA}" type="slidenum">
              <a:rPr lang="es-CO" smtClean="0"/>
              <a:t>‹Nº›</a:t>
            </a:fld>
            <a:endParaRPr lang="es-CO"/>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8373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944C2D1-E84E-48F7-BF4B-17E4CC8C3E88}" type="datetimeFigureOut">
              <a:rPr lang="es-CO" smtClean="0"/>
              <a:t>4/04/2019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F24AF08-4EFB-4C1D-9FED-AF9D0BB529FA}" type="slidenum">
              <a:rPr lang="es-CO" smtClean="0"/>
              <a:t>‹Nº›</a:t>
            </a:fld>
            <a:endParaRPr lang="es-CO"/>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0719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944C2D1-E84E-48F7-BF4B-17E4CC8C3E88}" type="datetimeFigureOut">
              <a:rPr lang="es-CO" smtClean="0"/>
              <a:t>4/04/2019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F24AF08-4EFB-4C1D-9FED-AF9D0BB529FA}" type="slidenum">
              <a:rPr lang="es-CO" smtClean="0"/>
              <a:t>‹Nº›</a:t>
            </a:fld>
            <a:endParaRPr lang="es-CO"/>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7663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944C2D1-E84E-48F7-BF4B-17E4CC8C3E88}" type="datetimeFigureOut">
              <a:rPr lang="es-CO" smtClean="0"/>
              <a:t>4/04/2019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F24AF08-4EFB-4C1D-9FED-AF9D0BB529FA}" type="slidenum">
              <a:rPr lang="es-CO" smtClean="0"/>
              <a:t>‹Nº›</a:t>
            </a:fld>
            <a:endParaRPr lang="es-CO"/>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8228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944C2D1-E84E-48F7-BF4B-17E4CC8C3E88}" type="datetimeFigureOut">
              <a:rPr lang="es-CO" smtClean="0"/>
              <a:t>4/04/2019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F24AF08-4EFB-4C1D-9FED-AF9D0BB529FA}" type="slidenum">
              <a:rPr lang="es-CO" smtClean="0"/>
              <a:t>‹Nº›</a:t>
            </a:fld>
            <a:endParaRPr lang="es-CO"/>
          </a:p>
        </p:txBody>
      </p:sp>
    </p:spTree>
    <p:extLst>
      <p:ext uri="{BB962C8B-B14F-4D97-AF65-F5344CB8AC3E}">
        <p14:creationId xmlns:p14="http://schemas.microsoft.com/office/powerpoint/2010/main" val="4157146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944C2D1-E84E-48F7-BF4B-17E4CC8C3E88}" type="datetimeFigureOut">
              <a:rPr lang="es-CO" smtClean="0"/>
              <a:t>4/04/2019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F24AF08-4EFB-4C1D-9FED-AF9D0BB529FA}" type="slidenum">
              <a:rPr lang="es-CO" smtClean="0"/>
              <a:t>‹Nº›</a:t>
            </a:fld>
            <a:endParaRPr lang="es-CO"/>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2136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944C2D1-E84E-48F7-BF4B-17E4CC8C3E88}" type="datetimeFigureOut">
              <a:rPr lang="es-CO" smtClean="0"/>
              <a:t>4/04/2019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F24AF08-4EFB-4C1D-9FED-AF9D0BB529FA}" type="slidenum">
              <a:rPr lang="es-CO" smtClean="0"/>
              <a:t>‹Nº›</a:t>
            </a:fld>
            <a:endParaRPr lang="es-CO"/>
          </a:p>
        </p:txBody>
      </p:sp>
    </p:spTree>
    <p:extLst>
      <p:ext uri="{BB962C8B-B14F-4D97-AF65-F5344CB8AC3E}">
        <p14:creationId xmlns:p14="http://schemas.microsoft.com/office/powerpoint/2010/main" val="2152119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944C2D1-E84E-48F7-BF4B-17E4CC8C3E88}" type="datetimeFigureOut">
              <a:rPr lang="es-CO" smtClean="0"/>
              <a:t>4/04/2019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F24AF08-4EFB-4C1D-9FED-AF9D0BB529FA}" type="slidenum">
              <a:rPr lang="es-CO" smtClean="0"/>
              <a:t>‹Nº›</a:t>
            </a:fld>
            <a:endParaRPr lang="es-CO"/>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6003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944C2D1-E84E-48F7-BF4B-17E4CC8C3E88}" type="datetimeFigureOut">
              <a:rPr lang="es-CO" smtClean="0"/>
              <a:t>4/04/2019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F24AF08-4EFB-4C1D-9FED-AF9D0BB529FA}" type="slidenum">
              <a:rPr lang="es-CO" smtClean="0"/>
              <a:t>‹Nº›</a:t>
            </a:fld>
            <a:endParaRPr lang="es-CO"/>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084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44C2D1-E84E-48F7-BF4B-17E4CC8C3E88}" type="datetimeFigureOut">
              <a:rPr lang="es-CO" smtClean="0"/>
              <a:t>4/04/2019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5F24AF08-4EFB-4C1D-9FED-AF9D0BB529FA}" type="slidenum">
              <a:rPr lang="es-CO" smtClean="0"/>
              <a:t>‹Nº›</a:t>
            </a:fld>
            <a:endParaRPr lang="es-CO"/>
          </a:p>
        </p:txBody>
      </p:sp>
    </p:spTree>
    <p:extLst>
      <p:ext uri="{BB962C8B-B14F-4D97-AF65-F5344CB8AC3E}">
        <p14:creationId xmlns:p14="http://schemas.microsoft.com/office/powerpoint/2010/main" val="1442814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944C2D1-E84E-48F7-BF4B-17E4CC8C3E88}" type="datetimeFigureOut">
              <a:rPr lang="es-CO" smtClean="0"/>
              <a:t>4/04/2019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F24AF08-4EFB-4C1D-9FED-AF9D0BB529FA}" type="slidenum">
              <a:rPr lang="es-CO" smtClean="0"/>
              <a:t>‹Nº›</a:t>
            </a:fld>
            <a:endParaRPr lang="es-CO"/>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2948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944C2D1-E84E-48F7-BF4B-17E4CC8C3E88}" type="datetimeFigureOut">
              <a:rPr lang="es-CO" smtClean="0"/>
              <a:t>4/04/2019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F24AF08-4EFB-4C1D-9FED-AF9D0BB529FA}" type="slidenum">
              <a:rPr lang="es-CO" smtClean="0"/>
              <a:t>‹Nº›</a:t>
            </a:fld>
            <a:endParaRPr lang="es-CO"/>
          </a:p>
        </p:txBody>
      </p:sp>
    </p:spTree>
    <p:extLst>
      <p:ext uri="{BB962C8B-B14F-4D97-AF65-F5344CB8AC3E}">
        <p14:creationId xmlns:p14="http://schemas.microsoft.com/office/powerpoint/2010/main" val="143702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44C2D1-E84E-48F7-BF4B-17E4CC8C3E88}" type="datetimeFigureOut">
              <a:rPr lang="es-CO" smtClean="0"/>
              <a:t>4/04/2019</a:t>
            </a:fld>
            <a:endParaRPr lang="es-CO"/>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O"/>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F24AF08-4EFB-4C1D-9FED-AF9D0BB529FA}" type="slidenum">
              <a:rPr lang="es-CO" smtClean="0"/>
              <a:t>‹Nº›</a:t>
            </a:fld>
            <a:endParaRPr lang="es-CO"/>
          </a:p>
        </p:txBody>
      </p:sp>
    </p:spTree>
    <p:extLst>
      <p:ext uri="{BB962C8B-B14F-4D97-AF65-F5344CB8AC3E}">
        <p14:creationId xmlns:p14="http://schemas.microsoft.com/office/powerpoint/2010/main" val="64254443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media" Target="../media/media1.m4a"/><Relationship Id="rId1" Type="http://schemas.openxmlformats.org/officeDocument/2006/relationships/audio" Target="NULL"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DA2C8C-3A9B-4735-82B8-42DBE6C4B569}"/>
              </a:ext>
            </a:extLst>
          </p:cNvPr>
          <p:cNvSpPr>
            <a:spLocks noGrp="1"/>
          </p:cNvSpPr>
          <p:nvPr>
            <p:ph type="ctrTitle"/>
          </p:nvPr>
        </p:nvSpPr>
        <p:spPr/>
        <p:txBody>
          <a:bodyPr/>
          <a:lstStyle/>
          <a:p>
            <a:r>
              <a:rPr lang="es-ES" dirty="0"/>
              <a:t>Unidad 2 – Actividad 2</a:t>
            </a:r>
            <a:endParaRPr lang="es-CO" dirty="0"/>
          </a:p>
        </p:txBody>
      </p:sp>
      <p:sp>
        <p:nvSpPr>
          <p:cNvPr id="3" name="Subtítulo 2">
            <a:extLst>
              <a:ext uri="{FF2B5EF4-FFF2-40B4-BE49-F238E27FC236}">
                <a16:creationId xmlns:a16="http://schemas.microsoft.com/office/drawing/2014/main" id="{50C3ACF0-246D-4492-BF23-93F44A383F2E}"/>
              </a:ext>
            </a:extLst>
          </p:cNvPr>
          <p:cNvSpPr>
            <a:spLocks noGrp="1"/>
          </p:cNvSpPr>
          <p:nvPr>
            <p:ph type="subTitle" idx="1"/>
          </p:nvPr>
        </p:nvSpPr>
        <p:spPr/>
        <p:txBody>
          <a:bodyPr/>
          <a:lstStyle/>
          <a:p>
            <a:r>
              <a:rPr lang="es-ES_tradnl" b="1" dirty="0"/>
              <a:t>DARLY STEPHANY SALAZAR GALINDEZ </a:t>
            </a:r>
            <a:endParaRPr lang="es-CO" b="1" dirty="0"/>
          </a:p>
          <a:p>
            <a:r>
              <a:rPr lang="es-ES_tradnl" dirty="0"/>
              <a:t>  FUNDACION UNIVERSITARIA SAN MATEO </a:t>
            </a:r>
            <a:endParaRPr lang="es-CO" dirty="0"/>
          </a:p>
          <a:p>
            <a:endParaRPr lang="es-CO" dirty="0"/>
          </a:p>
        </p:txBody>
      </p:sp>
    </p:spTree>
    <p:extLst>
      <p:ext uri="{BB962C8B-B14F-4D97-AF65-F5344CB8AC3E}">
        <p14:creationId xmlns:p14="http://schemas.microsoft.com/office/powerpoint/2010/main" val="25499161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D4A156B-8CB7-4355-829F-FAA173A0BA18}"/>
              </a:ext>
            </a:extLst>
          </p:cNvPr>
          <p:cNvSpPr/>
          <p:nvPr/>
        </p:nvSpPr>
        <p:spPr>
          <a:xfrm>
            <a:off x="1099929" y="1212576"/>
            <a:ext cx="3816627" cy="4247317"/>
          </a:xfrm>
          <a:prstGeom prst="rect">
            <a:avLst/>
          </a:prstGeom>
        </p:spPr>
        <p:txBody>
          <a:bodyPr wrap="square">
            <a:spAutoFit/>
          </a:bodyPr>
          <a:lstStyle/>
          <a:p>
            <a:r>
              <a:rPr lang="es-CO" b="1" dirty="0"/>
              <a:t>1)	GLOSARY </a:t>
            </a:r>
          </a:p>
          <a:p>
            <a:endParaRPr lang="es-CO" dirty="0"/>
          </a:p>
          <a:p>
            <a:pPr marL="285750" indent="-285750">
              <a:buFont typeface="Arial" panose="020B0604020202020204" pitchFamily="34" charset="0"/>
              <a:buChar char="•"/>
            </a:pPr>
            <a:r>
              <a:rPr lang="es-CO" dirty="0"/>
              <a:t>Settings – Ajustes </a:t>
            </a:r>
          </a:p>
          <a:p>
            <a:pPr marL="285750" indent="-285750">
              <a:buFont typeface="Arial" panose="020B0604020202020204" pitchFamily="34" charset="0"/>
              <a:buChar char="•"/>
            </a:pPr>
            <a:r>
              <a:rPr lang="es-CO" dirty="0"/>
              <a:t>Belonging --- Pertenecer </a:t>
            </a:r>
          </a:p>
          <a:p>
            <a:pPr marL="285750" indent="-285750">
              <a:buFont typeface="Arial" panose="020B0604020202020204" pitchFamily="34" charset="0"/>
              <a:buChar char="•"/>
            </a:pPr>
            <a:r>
              <a:rPr lang="es-CO" dirty="0"/>
              <a:t>Training -- Formación </a:t>
            </a:r>
          </a:p>
          <a:p>
            <a:pPr marL="285750" indent="-285750">
              <a:buFont typeface="Arial" panose="020B0604020202020204" pitchFamily="34" charset="0"/>
              <a:buChar char="•"/>
            </a:pPr>
            <a:r>
              <a:rPr lang="es-CO" dirty="0"/>
              <a:t>Strictly – estrictamente </a:t>
            </a:r>
          </a:p>
          <a:p>
            <a:pPr marL="285750" indent="-285750">
              <a:buFont typeface="Arial" panose="020B0604020202020204" pitchFamily="34" charset="0"/>
              <a:buChar char="•"/>
            </a:pPr>
            <a:r>
              <a:rPr lang="es-CO" dirty="0"/>
              <a:t>Without – Sin </a:t>
            </a:r>
          </a:p>
          <a:p>
            <a:pPr marL="285750" indent="-285750">
              <a:buFont typeface="Arial" panose="020B0604020202020204" pitchFamily="34" charset="0"/>
              <a:buChar char="•"/>
            </a:pPr>
            <a:r>
              <a:rPr lang="es-CO" dirty="0"/>
              <a:t>Set – Ajustar</a:t>
            </a:r>
          </a:p>
          <a:p>
            <a:pPr marL="285750" indent="-285750">
              <a:buFont typeface="Arial" panose="020B0604020202020204" pitchFamily="34" charset="0"/>
              <a:buChar char="•"/>
            </a:pPr>
            <a:r>
              <a:rPr lang="es-CO" dirty="0"/>
              <a:t>Given – dado </a:t>
            </a:r>
          </a:p>
          <a:p>
            <a:pPr marL="285750" indent="-285750">
              <a:buFont typeface="Arial" panose="020B0604020202020204" pitchFamily="34" charset="0"/>
              <a:buChar char="•"/>
            </a:pPr>
            <a:r>
              <a:rPr lang="es-CO" dirty="0"/>
              <a:t>Come – venir </a:t>
            </a:r>
          </a:p>
          <a:p>
            <a:pPr marL="285750" indent="-285750">
              <a:buFont typeface="Arial" panose="020B0604020202020204" pitchFamily="34" charset="0"/>
              <a:buChar char="•"/>
            </a:pPr>
            <a:r>
              <a:rPr lang="es-CO" dirty="0"/>
              <a:t>Accordingly – En consecuencia </a:t>
            </a:r>
          </a:p>
          <a:p>
            <a:pPr marL="285750" indent="-285750">
              <a:buFont typeface="Arial" panose="020B0604020202020204" pitchFamily="34" charset="0"/>
              <a:buChar char="•"/>
            </a:pPr>
            <a:r>
              <a:rPr lang="es-CO" dirty="0"/>
              <a:t>Each – Cada </a:t>
            </a:r>
          </a:p>
          <a:p>
            <a:pPr marL="285750" indent="-285750">
              <a:buFont typeface="Arial" panose="020B0604020202020204" pitchFamily="34" charset="0"/>
              <a:buChar char="•"/>
            </a:pPr>
            <a:r>
              <a:rPr lang="es-CO" dirty="0"/>
              <a:t>Manufacture – fabricante </a:t>
            </a:r>
          </a:p>
          <a:p>
            <a:pPr marL="285750" indent="-285750">
              <a:buFont typeface="Arial" panose="020B0604020202020204" pitchFamily="34" charset="0"/>
              <a:buChar char="•"/>
            </a:pPr>
            <a:r>
              <a:rPr lang="es-CO" dirty="0"/>
              <a:t>Myth – Mito </a:t>
            </a:r>
          </a:p>
          <a:p>
            <a:pPr marL="285750" indent="-285750">
              <a:buFont typeface="Arial" panose="020B0604020202020204" pitchFamily="34" charset="0"/>
              <a:buChar char="•"/>
            </a:pPr>
            <a:r>
              <a:rPr lang="es-CO" dirty="0"/>
              <a:t>Assemble – Montar </a:t>
            </a:r>
          </a:p>
        </p:txBody>
      </p:sp>
    </p:spTree>
    <p:extLst>
      <p:ext uri="{BB962C8B-B14F-4D97-AF65-F5344CB8AC3E}">
        <p14:creationId xmlns:p14="http://schemas.microsoft.com/office/powerpoint/2010/main" val="693653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36BDF54-94A4-467D-AC20-1C359B562352}"/>
              </a:ext>
            </a:extLst>
          </p:cNvPr>
          <p:cNvSpPr/>
          <p:nvPr/>
        </p:nvSpPr>
        <p:spPr>
          <a:xfrm>
            <a:off x="742122" y="566678"/>
            <a:ext cx="10707755" cy="5647700"/>
          </a:xfrm>
          <a:prstGeom prst="rect">
            <a:avLst/>
          </a:prstGeom>
        </p:spPr>
        <p:txBody>
          <a:bodyPr wrap="square">
            <a:spAutoFit/>
          </a:bodyPr>
          <a:lstStyle/>
          <a:p>
            <a:pPr algn="just"/>
            <a:r>
              <a:rPr lang="es-ES" b="1" dirty="0"/>
              <a:t>2) TRDUCCION DEL MANUAL:</a:t>
            </a:r>
          </a:p>
          <a:p>
            <a:pPr algn="just"/>
            <a:endParaRPr lang="es-ES" dirty="0"/>
          </a:p>
          <a:p>
            <a:pPr algn="just"/>
            <a:r>
              <a:rPr lang="es-ES" sz="1250" dirty="0">
                <a:latin typeface="Arial" panose="020B0604020202020204" pitchFamily="34" charset="0"/>
                <a:cs typeface="Arial" panose="020B0604020202020204" pitchFamily="34" charset="0"/>
              </a:rPr>
              <a:t>Compruebe el manual de instrucciones del televisor asegúrate que los ajustes del televisor son incorrectos.  Para más información, por favor compruebe el manual de su televisor. Consulte el manual de instrucciones del motor eléctrico</a:t>
            </a:r>
          </a:p>
          <a:p>
            <a:pPr algn="just"/>
            <a:r>
              <a:rPr lang="es-ES" sz="1250" dirty="0">
                <a:latin typeface="Arial" panose="020B0604020202020204" pitchFamily="34" charset="0"/>
                <a:cs typeface="Arial" panose="020B0604020202020204" pitchFamily="34" charset="0"/>
              </a:rPr>
              <a:t>Y requisitos de formación, y un control interno y procedimientos de seguridad cumpliendo con la financiera de regulaciones, obtener manual y otras instrucciones.</a:t>
            </a:r>
          </a:p>
          <a:p>
            <a:pPr algn="just"/>
            <a:r>
              <a:rPr lang="es-ES" sz="1250" dirty="0">
                <a:latin typeface="Arial" panose="020B0604020202020204" pitchFamily="34" charset="0"/>
                <a:cs typeface="Arial" panose="020B0604020202020204" pitchFamily="34" charset="0"/>
              </a:rPr>
              <a:t>Seguir estrictamente las instrucciones para la conexión de video cable (SVHS) dado en el manual de instrucciones de tu televisor. </a:t>
            </a:r>
          </a:p>
          <a:p>
            <a:pPr algn="just"/>
            <a:r>
              <a:rPr lang="es-ES" sz="1250" dirty="0">
                <a:latin typeface="Arial" panose="020B0604020202020204" pitchFamily="34" charset="0"/>
                <a:cs typeface="Arial" panose="020B0604020202020204" pitchFamily="34" charset="0"/>
              </a:rPr>
              <a:t>Lee el manual de instrucción que viene con tu televisor para hacer esto. </a:t>
            </a:r>
          </a:p>
          <a:p>
            <a:pPr algn="just"/>
            <a:r>
              <a:rPr lang="es-ES" sz="1250" dirty="0">
                <a:latin typeface="Arial" panose="020B0604020202020204" pitchFamily="34" charset="0"/>
                <a:cs typeface="Arial" panose="020B0604020202020204" pitchFamily="34" charset="0"/>
              </a:rPr>
              <a:t>Cuando tomes el software grabado en formato convencional los ajustes en su televisor determinaran que el material es presentado ver el manual que viene con el televisor para detalles en que opciones son válidos.</a:t>
            </a:r>
          </a:p>
          <a:p>
            <a:pPr algn="just"/>
            <a:r>
              <a:rPr lang="es-ES" sz="1250" dirty="0">
                <a:latin typeface="Arial" panose="020B0604020202020204" pitchFamily="34" charset="0"/>
                <a:cs typeface="Arial" panose="020B0604020202020204" pitchFamily="34" charset="0"/>
              </a:rPr>
              <a:t>Si el producto se modifica sin nuestro permiso escrito o si las instrucciones de seguridad en los manuales de instrucciones no están siendo seguidos esta declaración se invalida.</a:t>
            </a:r>
          </a:p>
          <a:p>
            <a:pPr algn="just"/>
            <a:r>
              <a:rPr lang="es-ES" sz="1250" dirty="0">
                <a:latin typeface="Arial" panose="020B0604020202020204" pitchFamily="34" charset="0"/>
                <a:cs typeface="Arial" panose="020B0604020202020204" pitchFamily="34" charset="0"/>
              </a:rPr>
              <a:t>Por favor, consulte las instrucciones pertinentes en la guía del usuario en este sentido</a:t>
            </a:r>
          </a:p>
          <a:p>
            <a:pPr algn="just"/>
            <a:r>
              <a:rPr lang="es-ES" sz="1250" dirty="0">
                <a:latin typeface="Arial" panose="020B0604020202020204" pitchFamily="34" charset="0"/>
                <a:cs typeface="Arial" panose="020B0604020202020204" pitchFamily="34" charset="0"/>
              </a:rPr>
              <a:t>Para confirmar que su televisor es digital debería comprobar el manual de instrucción para declarar que el televisor tiene un sintonizador digital. </a:t>
            </a:r>
          </a:p>
          <a:p>
            <a:pPr algn="just"/>
            <a:r>
              <a:rPr lang="es-ES" sz="1250" dirty="0">
                <a:latin typeface="Arial" panose="020B0604020202020204" pitchFamily="34" charset="0"/>
                <a:cs typeface="Arial" panose="020B0604020202020204" pitchFamily="34" charset="0"/>
              </a:rPr>
              <a:t>Este manual de operación es parte del motor de desequilibrio y más disponible para personal calificado en cualquier momento.</a:t>
            </a:r>
          </a:p>
          <a:p>
            <a:pPr algn="just"/>
            <a:r>
              <a:rPr lang="es-ES" sz="1250" dirty="0">
                <a:latin typeface="Arial" panose="020B0604020202020204" pitchFamily="34" charset="0"/>
                <a:cs typeface="Arial" panose="020B0604020202020204" pitchFamily="34" charset="0"/>
              </a:rPr>
              <a:t>Los productores garantizan depende de la consideración de estas regulaciones y de todo este manual.</a:t>
            </a:r>
          </a:p>
          <a:p>
            <a:pPr algn="just"/>
            <a:r>
              <a:rPr lang="es-ES" sz="1250" dirty="0">
                <a:latin typeface="Arial" panose="020B0604020202020204" pitchFamily="34" charset="0"/>
                <a:cs typeface="Arial" panose="020B0604020202020204" pitchFamily="34" charset="0"/>
              </a:rPr>
              <a:t>Asegurase de que tu televisor este conectado al receptor como lo usaras. Visualiza la pantalla de tu televisor para seguir estas instrucciones.</a:t>
            </a:r>
          </a:p>
          <a:p>
            <a:pPr algn="just"/>
            <a:r>
              <a:rPr lang="es-ES" sz="1250" dirty="0">
                <a:latin typeface="Arial" panose="020B0604020202020204" pitchFamily="34" charset="0"/>
                <a:cs typeface="Arial" panose="020B0604020202020204" pitchFamily="34" charset="0"/>
              </a:rPr>
              <a:t>Por favor lea el manual en el monitor del televisor y cambie la configuración en consecuencia. Cada caja convertidora del televisor vendrá con instrucciones de instalación del fabricante </a:t>
            </a:r>
          </a:p>
          <a:p>
            <a:pPr algn="just"/>
            <a:r>
              <a:rPr lang="es-ES" sz="1250" dirty="0">
                <a:latin typeface="Arial" panose="020B0604020202020204" pitchFamily="34" charset="0"/>
                <a:cs typeface="Arial" panose="020B0604020202020204" pitchFamily="34" charset="0"/>
              </a:rPr>
              <a:t>Mito: sentarse demasiado cerca del televisor es malo para los ojos </a:t>
            </a:r>
          </a:p>
          <a:p>
            <a:pPr algn="just"/>
            <a:r>
              <a:rPr lang="es-ES" sz="1250" dirty="0">
                <a:latin typeface="Arial" panose="020B0604020202020204" pitchFamily="34" charset="0"/>
                <a:cs typeface="Arial" panose="020B0604020202020204" pitchFamily="34" charset="0"/>
              </a:rPr>
              <a:t>Un pequeño modulo de interfaz alberga su entrada de audio del televisor, visualiza encender/apagar estado de su sistema. Montar los accesorios de seguridad de acuerdo a las instrucciones de instalación del fabricante Los concejos contenidos en este manual no reemplazan las instrucciones dadas por su médico (o proveedor de atención clínica) Quien ya será familiar con la operación del dispositivo a través del manual clínico proporcionado Descargar las instrucciones de demostración del manual. Haga clic aquí Ver lista de precios y/o manual de instrucciones del implemento. Sin embargo, dependiendo de la ubicación de la instalación puede producirse la distorsión de color si el sistema de altavoces esta instalado muy cerca de la pantalla del televisor  Dependiendo de la calidad de los parlantes del televisor incluso sin instrumentos los rockeros virtuales tienen el potencial de despertar a los vecinos. Algunos discos incluyen una copia de señal de prevención y cuando se reproduce este tipo de disco rayas etc., pueden aparecer en algunas secciones de a imagen dependiendo del televisor. </a:t>
            </a:r>
          </a:p>
        </p:txBody>
      </p:sp>
    </p:spTree>
    <p:extLst>
      <p:ext uri="{BB962C8B-B14F-4D97-AF65-F5344CB8AC3E}">
        <p14:creationId xmlns:p14="http://schemas.microsoft.com/office/powerpoint/2010/main" val="2560988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2E2D20A6-ED56-4F79-85AC-9D74EE5A47E1}"/>
              </a:ext>
            </a:extLst>
          </p:cNvPr>
          <p:cNvSpPr/>
          <p:nvPr/>
        </p:nvSpPr>
        <p:spPr>
          <a:xfrm>
            <a:off x="1265582" y="915908"/>
            <a:ext cx="9660835" cy="4729821"/>
          </a:xfrm>
          <a:prstGeom prst="rect">
            <a:avLst/>
          </a:prstGeom>
        </p:spPr>
        <p:txBody>
          <a:bodyPr wrap="square">
            <a:spAutoFit/>
          </a:bodyPr>
          <a:lstStyle/>
          <a:p>
            <a:pPr algn="just">
              <a:lnSpc>
                <a:spcPct val="107000"/>
              </a:lnSpc>
              <a:spcAft>
                <a:spcPts val="800"/>
              </a:spcAft>
            </a:pPr>
            <a:r>
              <a:rPr lang="es-CO" b="1" dirty="0">
                <a:latin typeface="Calibri" panose="020F0502020204030204" pitchFamily="34" charset="0"/>
                <a:ea typeface="Calibri" panose="020F0502020204030204" pitchFamily="34" charset="0"/>
                <a:cs typeface="Times New Roman" panose="02020603050405020304" pitchFamily="18" charset="0"/>
              </a:rPr>
              <a:t>3) </a:t>
            </a:r>
            <a:r>
              <a:rPr lang="es-ES" b="1" dirty="0">
                <a:latin typeface="Calibri" panose="020F0502020204030204" pitchFamily="34" charset="0"/>
                <a:ea typeface="Calibri" panose="020F0502020204030204" pitchFamily="34" charset="0"/>
                <a:cs typeface="Times New Roman" panose="02020603050405020304" pitchFamily="18" charset="0"/>
              </a:rPr>
              <a:t>Responda las siguientes preguntas, de acuerdo al Manual del televisor.</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What does it happen If the product is modified without our written permission?</a:t>
            </a:r>
          </a:p>
          <a:p>
            <a:pPr marL="457200" algn="just">
              <a:lnSpc>
                <a:spcPct val="107000"/>
              </a:lnSpc>
              <a:spcAft>
                <a:spcPts val="0"/>
              </a:spcAft>
            </a:pPr>
            <a:r>
              <a:rPr lang="es-CO" dirty="0">
                <a:latin typeface="Calibri" panose="020F0502020204030204" pitchFamily="34" charset="0"/>
                <a:ea typeface="Calibri" panose="020F0502020204030204" pitchFamily="34" charset="0"/>
                <a:cs typeface="Times New Roman" panose="02020603050405020304" pitchFamily="18" charset="0"/>
              </a:rPr>
              <a:t> </a:t>
            </a:r>
          </a:p>
          <a:p>
            <a:pPr marL="457200" algn="just">
              <a:lnSpc>
                <a:spcPct val="107000"/>
              </a:lnSpc>
              <a:spcAft>
                <a:spcPts val="0"/>
              </a:spcAft>
            </a:pPr>
            <a:r>
              <a:rPr lang="es-CO" dirty="0">
                <a:latin typeface="Calibri" panose="020F0502020204030204" pitchFamily="34" charset="0"/>
                <a:ea typeface="Calibri" panose="020F0502020204030204" pitchFamily="34" charset="0"/>
                <a:cs typeface="Times New Roman" panose="02020603050405020304" pitchFamily="18" charset="0"/>
              </a:rPr>
              <a:t>R// It is invalid the declaration </a:t>
            </a:r>
          </a:p>
          <a:p>
            <a:pPr marL="457200" algn="just">
              <a:lnSpc>
                <a:spcPct val="107000"/>
              </a:lnSpc>
              <a:spcAft>
                <a:spcPts val="0"/>
              </a:spcAft>
            </a:pPr>
            <a:r>
              <a:rPr lang="es-CO" dirty="0">
                <a:latin typeface="Calibri" panose="020F0502020204030204" pitchFamily="34" charset="0"/>
                <a:ea typeface="Calibri" panose="020F0502020204030204" pitchFamily="34" charset="0"/>
                <a:cs typeface="Times New Roman" panose="02020603050405020304" pitchFamily="18" charset="0"/>
              </a:rPr>
              <a:t> </a:t>
            </a:r>
          </a:p>
          <a:p>
            <a:pPr marL="342900" lvl="0" indent="-342900" algn="just">
              <a:lnSpc>
                <a:spcPct val="107000"/>
              </a:lnSpc>
              <a:spcAft>
                <a:spcPts val="0"/>
              </a:spcAft>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What will you do if monitor settings are incorrect?</a:t>
            </a:r>
          </a:p>
          <a:p>
            <a:pPr marL="457200" algn="just">
              <a:lnSpc>
                <a:spcPct val="107000"/>
              </a:lnSpc>
              <a:spcAft>
                <a:spcPts val="0"/>
              </a:spcAft>
            </a:pPr>
            <a:r>
              <a:rPr lang="es-CO" dirty="0">
                <a:latin typeface="Calibri" panose="020F0502020204030204" pitchFamily="34" charset="0"/>
                <a:ea typeface="Calibri" panose="020F0502020204030204" pitchFamily="34" charset="0"/>
                <a:cs typeface="Times New Roman" panose="02020603050405020304" pitchFamily="18" charset="0"/>
              </a:rPr>
              <a:t> </a:t>
            </a:r>
          </a:p>
          <a:p>
            <a:pPr marL="457200" algn="just">
              <a:lnSpc>
                <a:spcPct val="107000"/>
              </a:lnSpc>
              <a:spcAft>
                <a:spcPts val="0"/>
              </a:spcAft>
            </a:pPr>
            <a:r>
              <a:rPr lang="es-CO" dirty="0">
                <a:latin typeface="Calibri" panose="020F0502020204030204" pitchFamily="34" charset="0"/>
                <a:ea typeface="Calibri" panose="020F0502020204030204" pitchFamily="34" charset="0"/>
                <a:cs typeface="Times New Roman" panose="02020603050405020304" pitchFamily="18" charset="0"/>
              </a:rPr>
              <a:t>R// Read the instruction manual and change the setting in the Accordingly </a:t>
            </a:r>
          </a:p>
          <a:p>
            <a:pPr marL="457200" algn="just">
              <a:lnSpc>
                <a:spcPct val="107000"/>
              </a:lnSpc>
              <a:spcAft>
                <a:spcPts val="0"/>
              </a:spcAft>
            </a:pPr>
            <a:r>
              <a:rPr lang="es-CO" dirty="0">
                <a:latin typeface="Calibri" panose="020F0502020204030204" pitchFamily="34" charset="0"/>
                <a:ea typeface="Calibri" panose="020F0502020204030204" pitchFamily="34" charset="0"/>
                <a:cs typeface="Times New Roman" panose="02020603050405020304" pitchFamily="18" charset="0"/>
              </a:rPr>
              <a:t> </a:t>
            </a:r>
          </a:p>
          <a:p>
            <a:pPr marL="342900" lvl="0" indent="-342900" algn="just">
              <a:lnSpc>
                <a:spcPct val="107000"/>
              </a:lnSpc>
              <a:spcAft>
                <a:spcPts val="0"/>
              </a:spcAft>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What is the most important before you start turning on the tv?</a:t>
            </a:r>
          </a:p>
          <a:p>
            <a:pPr marL="457200" algn="just">
              <a:lnSpc>
                <a:spcPct val="107000"/>
              </a:lnSpc>
              <a:spcAft>
                <a:spcPts val="0"/>
              </a:spcAft>
            </a:pPr>
            <a:r>
              <a:rPr lang="es-CO" dirty="0">
                <a:latin typeface="Calibri" panose="020F0502020204030204" pitchFamily="34" charset="0"/>
                <a:ea typeface="Calibri" panose="020F0502020204030204" pitchFamily="34" charset="0"/>
                <a:cs typeface="Times New Roman" panose="02020603050405020304" pitchFamily="18" charset="0"/>
              </a:rPr>
              <a:t> </a:t>
            </a:r>
          </a:p>
          <a:p>
            <a:pPr marL="457200" algn="just">
              <a:lnSpc>
                <a:spcPct val="107000"/>
              </a:lnSpc>
              <a:spcAft>
                <a:spcPts val="0"/>
              </a:spcAft>
            </a:pPr>
            <a:r>
              <a:rPr lang="es-CO" dirty="0">
                <a:latin typeface="Calibri" panose="020F0502020204030204" pitchFamily="34" charset="0"/>
                <a:ea typeface="Calibri" panose="020F0502020204030204" pitchFamily="34" charset="0"/>
                <a:cs typeface="Times New Roman" panose="02020603050405020304" pitchFamily="18" charset="0"/>
              </a:rPr>
              <a:t>R// make sure your TV is set to this recelver as you will use the on </a:t>
            </a:r>
          </a:p>
          <a:p>
            <a:pPr marL="457200" algn="just">
              <a:lnSpc>
                <a:spcPct val="107000"/>
              </a:lnSpc>
              <a:spcAft>
                <a:spcPts val="0"/>
              </a:spcAft>
            </a:pPr>
            <a:r>
              <a:rPr lang="es-CO" dirty="0">
                <a:latin typeface="Calibri" panose="020F0502020204030204" pitchFamily="34" charset="0"/>
                <a:ea typeface="Calibri" panose="020F0502020204030204" pitchFamily="34" charset="0"/>
                <a:cs typeface="Times New Roman" panose="02020603050405020304" pitchFamily="18" charset="0"/>
              </a:rPr>
              <a:t> </a:t>
            </a:r>
          </a:p>
          <a:p>
            <a:pPr marL="342900" lvl="0" indent="-342900" algn="just">
              <a:lnSpc>
                <a:spcPct val="107000"/>
              </a:lnSpc>
              <a:spcAft>
                <a:spcPts val="800"/>
              </a:spcAft>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Where do you have to check if your tv is digital?</a:t>
            </a:r>
          </a:p>
          <a:p>
            <a:pPr marL="476250" algn="just">
              <a:lnSpc>
                <a:spcPct val="107000"/>
              </a:lnSpc>
              <a:spcAft>
                <a:spcPts val="800"/>
              </a:spcAft>
            </a:pPr>
            <a:r>
              <a:rPr lang="es-CO" dirty="0">
                <a:latin typeface="Calibri" panose="020F0502020204030204" pitchFamily="34" charset="0"/>
                <a:ea typeface="Calibri" panose="020F0502020204030204" pitchFamily="34" charset="0"/>
                <a:cs typeface="Times New Roman" panose="02020603050405020304" pitchFamily="18" charset="0"/>
              </a:rPr>
              <a:t>R// You should check the instruction manual for a statement that the TV has a digital tuner</a:t>
            </a:r>
          </a:p>
        </p:txBody>
      </p:sp>
    </p:spTree>
    <p:extLst>
      <p:ext uri="{BB962C8B-B14F-4D97-AF65-F5344CB8AC3E}">
        <p14:creationId xmlns:p14="http://schemas.microsoft.com/office/powerpoint/2010/main" val="1654016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C6ADCBF-D20B-43A1-9EF8-201C343FD2B2}"/>
              </a:ext>
            </a:extLst>
          </p:cNvPr>
          <p:cNvSpPr/>
          <p:nvPr/>
        </p:nvSpPr>
        <p:spPr>
          <a:xfrm>
            <a:off x="1762539" y="966257"/>
            <a:ext cx="8971722" cy="369332"/>
          </a:xfrm>
          <a:prstGeom prst="rect">
            <a:avLst/>
          </a:prstGeom>
        </p:spPr>
        <p:txBody>
          <a:bodyPr wrap="square">
            <a:spAutoFit/>
          </a:bodyPr>
          <a:lstStyle/>
          <a:p>
            <a:r>
              <a:rPr lang="es-ES" b="1" dirty="0"/>
              <a:t>4. Realice un audio con las siguientes líneas del Manual.</a:t>
            </a:r>
            <a:endParaRPr lang="es-CO" b="1" dirty="0"/>
          </a:p>
        </p:txBody>
      </p:sp>
      <p:pic>
        <p:nvPicPr>
          <p:cNvPr id="5" name="Ingles">
            <a:hlinkClick r:id="" action="ppaction://media"/>
            <a:extLst>
              <a:ext uri="{FF2B5EF4-FFF2-40B4-BE49-F238E27FC236}">
                <a16:creationId xmlns:a16="http://schemas.microsoft.com/office/drawing/2014/main" id="{87817B08-F430-4CAF-96E2-91A9A098F6AB}"/>
              </a:ext>
            </a:extLst>
          </p:cNvPr>
          <p:cNvPicPr>
            <a:picLocks noChangeAspect="1"/>
          </p:cNvPicPr>
          <p:nvPr>
            <a:audioFile r:link="rId1"/>
            <p:extLst>
              <p:ext uri="{DAA4B4D4-6D71-4841-9C94-3DE7FCFB9230}">
                <p14:media xmlns:p14="http://schemas.microsoft.com/office/powerpoint/2010/main" r:embed="rId2">
                  <p14:trim end="2394"/>
                </p14:media>
              </p:ext>
            </p:extLst>
          </p:nvPr>
        </p:nvPicPr>
        <p:blipFill>
          <a:blip r:embed="rId4"/>
          <a:stretch>
            <a:fillRect/>
          </a:stretch>
        </p:blipFill>
        <p:spPr>
          <a:xfrm>
            <a:off x="4326834" y="1855304"/>
            <a:ext cx="3147391" cy="3147391"/>
          </a:xfrm>
          <a:prstGeom prst="rect">
            <a:avLst/>
          </a:prstGeom>
        </p:spPr>
      </p:pic>
    </p:spTree>
    <p:extLst>
      <p:ext uri="{BB962C8B-B14F-4D97-AF65-F5344CB8AC3E}">
        <p14:creationId xmlns:p14="http://schemas.microsoft.com/office/powerpoint/2010/main" val="40915662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104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5"/>
                </p:tgtEl>
              </p:cMediaNode>
            </p:audio>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66</TotalTime>
  <Words>547</Words>
  <Application>Microsoft Office PowerPoint</Application>
  <PresentationFormat>Panorámica</PresentationFormat>
  <Paragraphs>50</Paragraphs>
  <Slides>5</Slides>
  <Notes>0</Notes>
  <HiddenSlides>0</HiddenSlides>
  <MMClips>1</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Calibri</vt:lpstr>
      <vt:lpstr>Garamond</vt:lpstr>
      <vt:lpstr>Symbol</vt:lpstr>
      <vt:lpstr>Orgánico</vt:lpstr>
      <vt:lpstr>Unidad 2 – Actividad 2</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2 – Actividad 2</dc:title>
  <dc:creator>Darly Sthepany salazar Galindez</dc:creator>
  <cp:lastModifiedBy>Darly Sthepany salazar Galindez</cp:lastModifiedBy>
  <cp:revision>4</cp:revision>
  <dcterms:created xsi:type="dcterms:W3CDTF">2019-04-04T22:05:34Z</dcterms:created>
  <dcterms:modified xsi:type="dcterms:W3CDTF">2019-04-04T23:14:48Z</dcterms:modified>
</cp:coreProperties>
</file>