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 rtl="0"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86837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1814-23F7-4590-835D-011B16A15184}" type="datetime1">
              <a:rPr lang="es-ES" smtClean="0"/>
              <a:t>04/04/2019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1E84-81F7-4D0F-89EA-9D11F14257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315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102C8-DB47-48E6-9A8F-6C8565C9A280}" type="datetime1">
              <a:rPr lang="es-ES" smtClean="0"/>
              <a:pPr/>
              <a:t>04/04/2019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 smtClean="0"/>
              <a:t>Editar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E39A-201E-46D3-B139-17D2069E308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52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E39A-201E-46D3-B139-17D2069E308E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533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E39A-201E-46D3-B139-17D2069E308E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552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E39A-201E-46D3-B139-17D2069E308E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0094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8B9DA4F-5764-4AC2-AA4D-06B94FF4AB84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51193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37999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55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383621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81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50686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736AB22-400D-447B-B32D-AAF9CF602287}" type="slidenum">
              <a:rPr lang="es-ES" altLang="en-US" smtClean="0"/>
              <a:pPr algn="r"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9155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CF4-1E93-4360-9143-87818250A507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0538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75397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/>
            <a:fld id="{055BDE22-7494-4A62-A3A6-3AD1A02A1F30}" type="slidenum">
              <a:rPr lang="es-ES" altLang="en-US" smtClean="0"/>
              <a:pPr algn="r"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6654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8C795DA-9A52-4BB1-B65D-F1CA449FC81E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8548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281E970-9C0F-40E6-B8D9-D58E05E381C6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1452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1406-E9A3-4AA0-8C01-345A87723460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633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785-45E7-4377-938E-62DE1CFE22D9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46537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A59B-2B25-4B6F-9CC6-A6D0470CC6D8}" type="slidenum">
              <a:rPr lang="es-ES" altLang="en-US" smtClean="0"/>
              <a:pPr/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57672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alt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23312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D4647A-607E-4AD2-BDBF-5D3D0CE59BFE}" type="slidenum">
              <a:rPr lang="es-ES_tradnl" altLang="en-US" smtClean="0"/>
              <a:pPr/>
              <a:t>‹Nº›</a:t>
            </a:fld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25443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692696"/>
            <a:ext cx="7499259" cy="5040559"/>
          </a:xfrm>
        </p:spPr>
        <p:txBody>
          <a:bodyPr rtlCol="0">
            <a:noAutofit/>
          </a:bodyPr>
          <a:lstStyle/>
          <a:p>
            <a:pPr algn="ctr" rtl="0"/>
            <a:r>
              <a:rPr lang="es-ES" sz="6000" dirty="0" smtClean="0">
                <a:latin typeface="Elephant" panose="02020904090505020303" pitchFamily="18" charset="0"/>
              </a:rPr>
              <a:t>CALENDAR.</a:t>
            </a:r>
            <a:br>
              <a:rPr lang="es-ES" sz="6000" dirty="0" smtClean="0">
                <a:latin typeface="Elephant" panose="02020904090505020303" pitchFamily="18" charset="0"/>
              </a:rPr>
            </a:br>
            <a:r>
              <a:rPr lang="es-ES" sz="6000" dirty="0" smtClean="0">
                <a:latin typeface="Elephant" panose="02020904090505020303" pitchFamily="18" charset="0"/>
              </a:rPr>
              <a:t>SAN FRANSISQUITO.</a:t>
            </a:r>
            <a:br>
              <a:rPr lang="es-ES" sz="6000" dirty="0" smtClean="0">
                <a:latin typeface="Elephant" panose="02020904090505020303" pitchFamily="18" charset="0"/>
              </a:rPr>
            </a:br>
            <a:r>
              <a:rPr lang="es-ES" sz="6000" dirty="0" smtClean="0">
                <a:latin typeface="Elephant" panose="02020904090505020303" pitchFamily="18" charset="0"/>
              </a:rPr>
              <a:t>2019.</a:t>
            </a:r>
            <a:endParaRPr lang="es-ES" sz="60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zoologico anim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39"/>
            <a:ext cx="8664897" cy="6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5" y="484918"/>
            <a:ext cx="6204057" cy="575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41005"/>
              </p:ext>
            </p:extLst>
          </p:nvPr>
        </p:nvGraphicFramePr>
        <p:xfrm>
          <a:off x="3597660" y="2420888"/>
          <a:ext cx="5362365" cy="38164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6052">
                  <a:extLst>
                    <a:ext uri="{9D8B030D-6E8A-4147-A177-3AD203B41FA5}">
                      <a16:colId xmlns:a16="http://schemas.microsoft.com/office/drawing/2014/main" val="1298902397"/>
                    </a:ext>
                  </a:extLst>
                </a:gridCol>
                <a:gridCol w="766052">
                  <a:extLst>
                    <a:ext uri="{9D8B030D-6E8A-4147-A177-3AD203B41FA5}">
                      <a16:colId xmlns:a16="http://schemas.microsoft.com/office/drawing/2014/main" val="144497230"/>
                    </a:ext>
                  </a:extLst>
                </a:gridCol>
                <a:gridCol w="766052">
                  <a:extLst>
                    <a:ext uri="{9D8B030D-6E8A-4147-A177-3AD203B41FA5}">
                      <a16:colId xmlns:a16="http://schemas.microsoft.com/office/drawing/2014/main" val="970285775"/>
                    </a:ext>
                  </a:extLst>
                </a:gridCol>
                <a:gridCol w="854676">
                  <a:extLst>
                    <a:ext uri="{9D8B030D-6E8A-4147-A177-3AD203B41FA5}">
                      <a16:colId xmlns:a16="http://schemas.microsoft.com/office/drawing/2014/main" val="801695333"/>
                    </a:ext>
                  </a:extLst>
                </a:gridCol>
                <a:gridCol w="737897">
                  <a:extLst>
                    <a:ext uri="{9D8B030D-6E8A-4147-A177-3AD203B41FA5}">
                      <a16:colId xmlns:a16="http://schemas.microsoft.com/office/drawing/2014/main" val="3229147247"/>
                    </a:ext>
                  </a:extLst>
                </a:gridCol>
                <a:gridCol w="705584">
                  <a:extLst>
                    <a:ext uri="{9D8B030D-6E8A-4147-A177-3AD203B41FA5}">
                      <a16:colId xmlns:a16="http://schemas.microsoft.com/office/drawing/2014/main" val="591978446"/>
                    </a:ext>
                  </a:extLst>
                </a:gridCol>
                <a:gridCol w="766052">
                  <a:extLst>
                    <a:ext uri="{9D8B030D-6E8A-4147-A177-3AD203B41FA5}">
                      <a16:colId xmlns:a16="http://schemas.microsoft.com/office/drawing/2014/main" val="739968035"/>
                    </a:ext>
                  </a:extLst>
                </a:gridCol>
              </a:tblGrid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sunday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saturday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26525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2995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5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6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8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10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11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5412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12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15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16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18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978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20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22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40954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26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30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31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0768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597660" y="788841"/>
            <a:ext cx="49685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800" dirty="0" smtClean="0">
                <a:solidFill>
                  <a:srgbClr val="A50021"/>
                </a:solidFill>
                <a:latin typeface="Elephant" panose="02020904090505020303" pitchFamily="18" charset="0"/>
              </a:rPr>
              <a:t>MAY 2019 </a:t>
            </a:r>
            <a:endParaRPr lang="es-CO" sz="6800" dirty="0">
              <a:solidFill>
                <a:srgbClr val="A50021"/>
              </a:solidFill>
              <a:latin typeface="Elephant" panose="02020904090505020303" pitchFamily="18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220072" y="188640"/>
            <a:ext cx="2057400" cy="2232248"/>
            <a:chOff x="110442375" y="106756200"/>
            <a:chExt cx="2057162" cy="2389632"/>
          </a:xfrm>
        </p:grpSpPr>
        <p:sp>
          <p:nvSpPr>
            <p:cNvPr id="8" name="Rectangle 4" hidden="1"/>
            <p:cNvSpPr>
              <a:spLocks noChangeArrowheads="1"/>
            </p:cNvSpPr>
            <p:nvPr/>
          </p:nvSpPr>
          <p:spPr bwMode="auto">
            <a:xfrm>
              <a:off x="110442375" y="106756200"/>
              <a:ext cx="2057162" cy="23896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flipH="1">
              <a:off x="110442375" y="106756200"/>
              <a:ext cx="1028579" cy="317167"/>
            </a:xfrm>
            <a:prstGeom prst="rtTriangle">
              <a:avLst/>
            </a:pr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11470954" y="106756200"/>
              <a:ext cx="1028583" cy="317167"/>
            </a:xfrm>
            <a:prstGeom prst="rtTriangle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flipH="1" flipV="1">
              <a:off x="110442375" y="108780031"/>
              <a:ext cx="1028579" cy="365801"/>
            </a:xfrm>
            <a:prstGeom prst="rtTriangle">
              <a:avLst/>
            </a:pr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flipV="1">
              <a:off x="111470954" y="108780031"/>
              <a:ext cx="1028583" cy="365801"/>
            </a:xfrm>
            <a:prstGeom prst="rtTriangle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462017" y="2009558"/>
            <a:ext cx="2906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>
                <a:latin typeface="Elephant" panose="02020904090505020303" pitchFamily="18" charset="0"/>
              </a:rPr>
              <a:t>REPTIBLE MONTH.</a:t>
            </a:r>
            <a:endParaRPr lang="es-ES" sz="2200" dirty="0">
              <a:latin typeface="Elephant" panose="02020904090505020303" pitchFamily="18" charset="0"/>
            </a:endParaRPr>
          </a:p>
          <a:p>
            <a:r>
              <a:rPr lang="es-ES" dirty="0"/>
              <a:t> </a:t>
            </a:r>
          </a:p>
          <a:p>
            <a:pPr algn="ctr"/>
            <a:endParaRPr lang="es-CO" sz="2200" b="1" dirty="0">
              <a:latin typeface="Elephant" panose="02020904090505020303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0235" y="9582683"/>
            <a:ext cx="971854" cy="33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9" y="3447991"/>
            <a:ext cx="3274132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Iguanas</a:t>
            </a:r>
            <a:r>
              <a:rPr kumimoji="0" lang="es-CO" altLang="es-CO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reptilian animals</a:t>
            </a:r>
            <a:r>
              <a:rPr lang="es-CO" altLang="es-CO" sz="2000" dirty="0" smtClean="0">
                <a:latin typeface="Arial" panose="020B0604020202020204" pitchFamily="34" charset="0"/>
              </a:rPr>
              <a:t>, they have a life span between 10 and 20 years. They measure between 60 to 70 centimeters to 2 meters long from head to tail. They have a weight between 15 and 17 kilograms.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torneos de tejo animad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712968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9" y="256731"/>
            <a:ext cx="4057979" cy="3244277"/>
          </a:xfrm>
          <a:prstGeom prst="rect">
            <a:avLst/>
          </a:prstGeom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12495"/>
              </p:ext>
            </p:extLst>
          </p:nvPr>
        </p:nvGraphicFramePr>
        <p:xfrm>
          <a:off x="3263930" y="2604360"/>
          <a:ext cx="5756177" cy="38164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311">
                  <a:extLst>
                    <a:ext uri="{9D8B030D-6E8A-4147-A177-3AD203B41FA5}">
                      <a16:colId xmlns:a16="http://schemas.microsoft.com/office/drawing/2014/main" val="1298902397"/>
                    </a:ext>
                  </a:extLst>
                </a:gridCol>
                <a:gridCol w="822311">
                  <a:extLst>
                    <a:ext uri="{9D8B030D-6E8A-4147-A177-3AD203B41FA5}">
                      <a16:colId xmlns:a16="http://schemas.microsoft.com/office/drawing/2014/main" val="144497230"/>
                    </a:ext>
                  </a:extLst>
                </a:gridCol>
                <a:gridCol w="822311">
                  <a:extLst>
                    <a:ext uri="{9D8B030D-6E8A-4147-A177-3AD203B41FA5}">
                      <a16:colId xmlns:a16="http://schemas.microsoft.com/office/drawing/2014/main" val="970285775"/>
                    </a:ext>
                  </a:extLst>
                </a:gridCol>
                <a:gridCol w="917443">
                  <a:extLst>
                    <a:ext uri="{9D8B030D-6E8A-4147-A177-3AD203B41FA5}">
                      <a16:colId xmlns:a16="http://schemas.microsoft.com/office/drawing/2014/main" val="8016953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29147247"/>
                    </a:ext>
                  </a:extLst>
                </a:gridCol>
                <a:gridCol w="757402">
                  <a:extLst>
                    <a:ext uri="{9D8B030D-6E8A-4147-A177-3AD203B41FA5}">
                      <a16:colId xmlns:a16="http://schemas.microsoft.com/office/drawing/2014/main" val="591978446"/>
                    </a:ext>
                  </a:extLst>
                </a:gridCol>
                <a:gridCol w="822311">
                  <a:extLst>
                    <a:ext uri="{9D8B030D-6E8A-4147-A177-3AD203B41FA5}">
                      <a16:colId xmlns:a16="http://schemas.microsoft.com/office/drawing/2014/main" val="739968035"/>
                    </a:ext>
                  </a:extLst>
                </a:gridCol>
              </a:tblGrid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sunday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gency FB" panose="020B0503020202020204" pitchFamily="34" charset="0"/>
                        </a:rPr>
                        <a:t>saturday</a:t>
                      </a:r>
                      <a:endParaRPr lang="es-CO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26525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2995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5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6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8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5412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10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12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978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18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20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22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40954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26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29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0768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136256" y="861828"/>
            <a:ext cx="57606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800" dirty="0" smtClean="0">
                <a:solidFill>
                  <a:srgbClr val="A50021"/>
                </a:solidFill>
                <a:latin typeface="Elephant" panose="02020904090505020303" pitchFamily="18" charset="0"/>
              </a:rPr>
              <a:t>JUNE 2019 </a:t>
            </a:r>
            <a:endParaRPr lang="es-CO" sz="6800" dirty="0">
              <a:solidFill>
                <a:srgbClr val="A50021"/>
              </a:solidFill>
              <a:latin typeface="Elephant" panose="02020904090505020303" pitchFamily="18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987876" y="404663"/>
            <a:ext cx="2057400" cy="2008479"/>
            <a:chOff x="110442375" y="106756200"/>
            <a:chExt cx="2057162" cy="2389632"/>
          </a:xfrm>
        </p:grpSpPr>
        <p:sp>
          <p:nvSpPr>
            <p:cNvPr id="8" name="Rectangle 4" hidden="1"/>
            <p:cNvSpPr>
              <a:spLocks noChangeArrowheads="1"/>
            </p:cNvSpPr>
            <p:nvPr/>
          </p:nvSpPr>
          <p:spPr bwMode="auto">
            <a:xfrm>
              <a:off x="110442375" y="106756200"/>
              <a:ext cx="2057162" cy="23896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flipH="1">
              <a:off x="110442375" y="106756200"/>
              <a:ext cx="1028579" cy="317167"/>
            </a:xfrm>
            <a:prstGeom prst="rtTriangle">
              <a:avLst/>
            </a:pr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11470954" y="106756200"/>
              <a:ext cx="1028583" cy="317167"/>
            </a:xfrm>
            <a:prstGeom prst="rtTriangle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flipH="1" flipV="1">
              <a:off x="110442375" y="108780031"/>
              <a:ext cx="1028579" cy="365801"/>
            </a:xfrm>
            <a:prstGeom prst="rtTriangle">
              <a:avLst/>
            </a:pr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flipV="1">
              <a:off x="111470954" y="108780031"/>
              <a:ext cx="1028583" cy="365801"/>
            </a:xfrm>
            <a:prstGeom prst="rtTriangle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462017" y="1358227"/>
            <a:ext cx="2906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>
                <a:latin typeface="Elephant" panose="02020904090505020303" pitchFamily="18" charset="0"/>
              </a:rPr>
              <a:t>CARNIVOR MONTH.</a:t>
            </a:r>
            <a:endParaRPr lang="es-ES" sz="2200" dirty="0">
              <a:latin typeface="Elephant" panose="02020904090505020303" pitchFamily="18" charset="0"/>
            </a:endParaRPr>
          </a:p>
          <a:p>
            <a:r>
              <a:rPr lang="es-ES" dirty="0"/>
              <a:t> </a:t>
            </a:r>
          </a:p>
          <a:p>
            <a:pPr algn="ctr"/>
            <a:endParaRPr lang="es-CO" sz="2200" b="1" dirty="0">
              <a:latin typeface="Elephant" panose="02020904090505020303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99478" y="3501008"/>
            <a:ext cx="2890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smtClean="0"/>
              <a:t>In </a:t>
            </a:r>
            <a:r>
              <a:rPr lang="es-CO" sz="2200" dirty="0" err="1" smtClean="0"/>
              <a:t>the</a:t>
            </a:r>
            <a:r>
              <a:rPr lang="es-CO" sz="2200" dirty="0" smtClean="0"/>
              <a:t> </a:t>
            </a:r>
            <a:r>
              <a:rPr lang="es-CO" sz="2200" dirty="0" err="1" smtClean="0"/>
              <a:t>will</a:t>
            </a:r>
            <a:r>
              <a:rPr lang="es-CO" sz="2200" dirty="0" smtClean="0"/>
              <a:t> </a:t>
            </a:r>
            <a:r>
              <a:rPr lang="es-CO" sz="2200" dirty="0" err="1" smtClean="0"/>
              <a:t>the</a:t>
            </a:r>
            <a:r>
              <a:rPr lang="es-CO" sz="2200" dirty="0" smtClean="0"/>
              <a:t> </a:t>
            </a:r>
            <a:r>
              <a:rPr lang="es-CO" sz="2200" dirty="0" err="1" smtClean="0"/>
              <a:t>lions</a:t>
            </a:r>
            <a:r>
              <a:rPr lang="es-CO" sz="2200" dirty="0" smtClean="0"/>
              <a:t> </a:t>
            </a:r>
            <a:r>
              <a:rPr lang="es-CO" sz="2200" dirty="0" err="1" smtClean="0"/>
              <a:t>live</a:t>
            </a:r>
            <a:r>
              <a:rPr lang="es-CO" sz="2200" dirty="0" smtClean="0"/>
              <a:t> from 10 to 14 years, </a:t>
            </a:r>
            <a:r>
              <a:rPr lang="es-CO" sz="2200" dirty="0" err="1" smtClean="0"/>
              <a:t>their</a:t>
            </a:r>
            <a:r>
              <a:rPr lang="es-CO" sz="2200" dirty="0" smtClean="0"/>
              <a:t>  weight </a:t>
            </a:r>
            <a:r>
              <a:rPr lang="es-CO" sz="2200" dirty="0" err="1" smtClean="0"/>
              <a:t>varies</a:t>
            </a:r>
            <a:r>
              <a:rPr lang="es-CO" sz="2200" dirty="0" smtClean="0"/>
              <a:t> </a:t>
            </a:r>
            <a:r>
              <a:rPr lang="es-CO" sz="2200" dirty="0" err="1" smtClean="0"/>
              <a:t>betwwen</a:t>
            </a:r>
            <a:r>
              <a:rPr lang="es-CO" sz="2200" dirty="0" smtClean="0"/>
              <a:t> 160-225 kilograms. </a:t>
            </a:r>
            <a:r>
              <a:rPr lang="es-CO" sz="2200" dirty="0" err="1" smtClean="0"/>
              <a:t>Its</a:t>
            </a:r>
            <a:r>
              <a:rPr lang="es-CO" sz="2200" dirty="0" smtClean="0"/>
              <a:t> </a:t>
            </a:r>
            <a:r>
              <a:rPr lang="es-CO" sz="2200" dirty="0" err="1" smtClean="0"/>
              <a:t>size</a:t>
            </a:r>
            <a:r>
              <a:rPr lang="es-CO" sz="2200" dirty="0" smtClean="0"/>
              <a:t> </a:t>
            </a:r>
            <a:r>
              <a:rPr lang="es-CO" sz="2200" dirty="0" err="1" smtClean="0"/>
              <a:t>varies</a:t>
            </a:r>
            <a:r>
              <a:rPr lang="es-CO" sz="2200" dirty="0" smtClean="0"/>
              <a:t> </a:t>
            </a:r>
            <a:r>
              <a:rPr lang="es-CO" sz="2200" dirty="0" err="1" smtClean="0"/>
              <a:t>depending</a:t>
            </a:r>
            <a:r>
              <a:rPr lang="es-CO" sz="2200" dirty="0" smtClean="0"/>
              <a:t> </a:t>
            </a:r>
            <a:r>
              <a:rPr lang="es-CO" sz="2200" dirty="0" err="1" smtClean="0"/>
              <a:t>on</a:t>
            </a:r>
            <a:r>
              <a:rPr lang="es-CO" sz="2200" dirty="0" smtClean="0"/>
              <a:t> </a:t>
            </a:r>
            <a:r>
              <a:rPr lang="es-CO" sz="2200" dirty="0" err="1" smtClean="0"/>
              <a:t>the</a:t>
            </a:r>
            <a:r>
              <a:rPr lang="es-CO" sz="2200" dirty="0" smtClean="0"/>
              <a:t> are of habitad </a:t>
            </a:r>
            <a:r>
              <a:rPr lang="es-CO" sz="2200" dirty="0" err="1" smtClean="0"/>
              <a:t>this</a:t>
            </a:r>
            <a:r>
              <a:rPr lang="es-CO" sz="2200" dirty="0" smtClean="0"/>
              <a:t> </a:t>
            </a:r>
            <a:r>
              <a:rPr lang="es-CO" sz="2200" dirty="0" err="1" smtClean="0"/>
              <a:t>is</a:t>
            </a:r>
            <a:r>
              <a:rPr lang="es-CO" sz="2200" dirty="0" smtClean="0"/>
              <a:t> </a:t>
            </a:r>
            <a:r>
              <a:rPr lang="es-CO" sz="2200" dirty="0" err="1" smtClean="0"/>
              <a:t>betwwen</a:t>
            </a:r>
            <a:r>
              <a:rPr lang="es-CO" sz="2200" dirty="0" smtClean="0"/>
              <a:t> 205 to 334 centimeters. 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108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pPr algn="ctr"/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ANIMAL.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Marcador de contenido 7" descr="Resultado de imagen para descripcion de los gatos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3"/>
            <a:ext cx="3312368" cy="25574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4211960" y="155679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Sitka Banner" panose="02000505000000020004" pitchFamily="2" charset="0"/>
              </a:rPr>
              <a:t>Hi </a:t>
            </a:r>
            <a:r>
              <a:rPr lang="es-CO" sz="2400" dirty="0" err="1">
                <a:latin typeface="Sitka Banner" panose="02000505000000020004" pitchFamily="2" charset="0"/>
              </a:rPr>
              <a:t>my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name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is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paola</a:t>
            </a:r>
            <a:r>
              <a:rPr lang="es-CO" sz="2400" dirty="0">
                <a:latin typeface="Sitka Banner" panose="02000505000000020004" pitchFamily="2" charset="0"/>
              </a:rPr>
              <a:t> pesca.</a:t>
            </a:r>
          </a:p>
          <a:p>
            <a:pPr algn="ctr"/>
            <a:r>
              <a:rPr lang="es-CO" sz="2400" dirty="0" err="1">
                <a:latin typeface="Sitka Banner" panose="02000505000000020004" pitchFamily="2" charset="0"/>
              </a:rPr>
              <a:t>My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favorite</a:t>
            </a:r>
            <a:r>
              <a:rPr lang="es-CO" sz="2400" dirty="0">
                <a:latin typeface="Sitka Banner" panose="02000505000000020004" pitchFamily="2" charset="0"/>
              </a:rPr>
              <a:t> animal </a:t>
            </a:r>
            <a:r>
              <a:rPr lang="es-CO" sz="2400" dirty="0" err="1">
                <a:latin typeface="Sitka Banner" panose="02000505000000020004" pitchFamily="2" charset="0"/>
              </a:rPr>
              <a:t>is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the</a:t>
            </a:r>
            <a:r>
              <a:rPr lang="es-CO" sz="2400" dirty="0">
                <a:latin typeface="Sitka Banner" panose="02000505000000020004" pitchFamily="2" charset="0"/>
              </a:rPr>
              <a:t> Cat. </a:t>
            </a:r>
            <a:r>
              <a:rPr lang="es-CO" sz="2400" dirty="0" err="1">
                <a:latin typeface="Sitka Banner" panose="02000505000000020004" pitchFamily="2" charset="0"/>
              </a:rPr>
              <a:t>Because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they</a:t>
            </a:r>
            <a:r>
              <a:rPr lang="es-CO" sz="2400" dirty="0">
                <a:latin typeface="Sitka Banner" panose="02000505000000020004" pitchFamily="2" charset="0"/>
              </a:rPr>
              <a:t> are </a:t>
            </a:r>
            <a:r>
              <a:rPr lang="es-CO" sz="2400" dirty="0" err="1">
                <a:latin typeface="Sitka Banner" panose="02000505000000020004" pitchFamily="2" charset="0"/>
              </a:rPr>
              <a:t>very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obedient</a:t>
            </a:r>
            <a:r>
              <a:rPr lang="es-CO" sz="2400" dirty="0">
                <a:latin typeface="Sitka Banner" panose="02000505000000020004" pitchFamily="2" charset="0"/>
              </a:rPr>
              <a:t>, </a:t>
            </a:r>
            <a:r>
              <a:rPr lang="es-CO" sz="2400" dirty="0" err="1">
                <a:latin typeface="Sitka Banner" panose="02000505000000020004" pitchFamily="2" charset="0"/>
              </a:rPr>
              <a:t>clean</a:t>
            </a:r>
            <a:r>
              <a:rPr lang="es-CO" sz="2400" dirty="0">
                <a:latin typeface="Sitka Banner" panose="02000505000000020004" pitchFamily="2" charset="0"/>
              </a:rPr>
              <a:t>, </a:t>
            </a:r>
            <a:r>
              <a:rPr lang="es-CO" sz="2400" dirty="0" err="1">
                <a:latin typeface="Sitka Banner" panose="02000505000000020004" pitchFamily="2" charset="0"/>
              </a:rPr>
              <a:t>they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love</a:t>
            </a:r>
            <a:r>
              <a:rPr lang="es-CO" sz="2400" dirty="0">
                <a:latin typeface="Sitka Banner" panose="02000505000000020004" pitchFamily="2" charset="0"/>
              </a:rPr>
              <a:t> to </a:t>
            </a:r>
            <a:r>
              <a:rPr lang="es-CO" sz="2400" dirty="0" err="1">
                <a:latin typeface="Sitka Banner" panose="02000505000000020004" pitchFamily="2" charset="0"/>
              </a:rPr>
              <a:t>play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with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balls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or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wool</a:t>
            </a:r>
            <a:r>
              <a:rPr lang="es-CO" sz="2400" dirty="0">
                <a:latin typeface="Sitka Banner" panose="02000505000000020004" pitchFamily="2" charset="0"/>
              </a:rPr>
              <a:t>. </a:t>
            </a:r>
            <a:r>
              <a:rPr lang="es-CO" sz="2400" dirty="0" err="1">
                <a:latin typeface="Sitka Banner" panose="02000505000000020004" pitchFamily="2" charset="0"/>
              </a:rPr>
              <a:t>My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cat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is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called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felix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is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small</a:t>
            </a:r>
            <a:r>
              <a:rPr lang="es-CO" sz="2400" dirty="0">
                <a:latin typeface="Sitka Banner" panose="02000505000000020004" pitchFamily="2" charset="0"/>
              </a:rPr>
              <a:t> White </a:t>
            </a:r>
            <a:r>
              <a:rPr lang="es-CO" sz="2400" dirty="0" err="1">
                <a:latin typeface="Sitka Banner" panose="02000505000000020004" pitchFamily="2" charset="0"/>
              </a:rPr>
              <a:t>with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black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likes</a:t>
            </a:r>
            <a:r>
              <a:rPr lang="es-CO" sz="2400" dirty="0">
                <a:latin typeface="Sitka Banner" panose="02000505000000020004" pitchFamily="2" charset="0"/>
              </a:rPr>
              <a:t> to share </a:t>
            </a:r>
            <a:r>
              <a:rPr lang="es-CO" sz="2400" dirty="0" err="1">
                <a:latin typeface="Sitka Banner" panose="02000505000000020004" pitchFamily="2" charset="0"/>
              </a:rPr>
              <a:t>with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children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is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friendly</a:t>
            </a:r>
            <a:r>
              <a:rPr lang="es-CO" sz="2400" dirty="0">
                <a:latin typeface="Sitka Banner" panose="02000505000000020004" pitchFamily="2" charset="0"/>
              </a:rPr>
              <a:t> and </a:t>
            </a:r>
            <a:r>
              <a:rPr lang="es-CO" sz="2400" dirty="0" err="1">
                <a:latin typeface="Sitka Banner" panose="02000505000000020004" pitchFamily="2" charset="0"/>
              </a:rPr>
              <a:t>loves</a:t>
            </a:r>
            <a:r>
              <a:rPr lang="es-CO" sz="2400" dirty="0">
                <a:latin typeface="Sitka Banner" panose="02000505000000020004" pitchFamily="2" charset="0"/>
              </a:rPr>
              <a:t> lo </a:t>
            </a:r>
            <a:r>
              <a:rPr lang="es-CO" sz="2400" dirty="0" err="1">
                <a:latin typeface="Sitka Banner" panose="02000505000000020004" pitchFamily="2" charset="0"/>
              </a:rPr>
              <a:t>slepp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on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my</a:t>
            </a:r>
            <a:r>
              <a:rPr lang="es-CO" sz="2400" dirty="0">
                <a:latin typeface="Sitka Banner" panose="02000505000000020004" pitchFamily="2" charset="0"/>
              </a:rPr>
              <a:t> </a:t>
            </a:r>
            <a:r>
              <a:rPr lang="es-CO" sz="2400" dirty="0" err="1">
                <a:latin typeface="Sitka Banner" panose="02000505000000020004" pitchFamily="2" charset="0"/>
              </a:rPr>
              <a:t>feet</a:t>
            </a:r>
            <a:r>
              <a:rPr lang="es-CO" sz="2400" dirty="0">
                <a:latin typeface="Sitka Banner" panose="02000505000000020004" pitchFamily="2" charset="0"/>
              </a:rPr>
              <a:t>.</a:t>
            </a:r>
          </a:p>
          <a:p>
            <a:endParaRPr lang="es-CO" dirty="0"/>
          </a:p>
        </p:txBody>
      </p:sp>
      <p:pic>
        <p:nvPicPr>
          <p:cNvPr id="9" name="record-4-4-2019-20-16-3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11960" y="47994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4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</TotalTime>
  <Words>227</Words>
  <Application>Microsoft Office PowerPoint</Application>
  <PresentationFormat>Presentación en pantalla (4:3)</PresentationFormat>
  <Paragraphs>89</Paragraphs>
  <Slides>6</Slides>
  <Notes>3</Notes>
  <HiddenSlides>0</HiddenSlides>
  <MMClips>1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Agency FB</vt:lpstr>
      <vt:lpstr>Arial</vt:lpstr>
      <vt:lpstr>Calibri</vt:lpstr>
      <vt:lpstr>Century Gothic</vt:lpstr>
      <vt:lpstr>Elephant</vt:lpstr>
      <vt:lpstr>Sitka Banner</vt:lpstr>
      <vt:lpstr>Times New Roman</vt:lpstr>
      <vt:lpstr>Wingdings 3</vt:lpstr>
      <vt:lpstr>Espiral</vt:lpstr>
      <vt:lpstr>Paquete</vt:lpstr>
      <vt:lpstr>CALENDAR. SAN FRANSISQUITO. 2019.</vt:lpstr>
      <vt:lpstr>Presentación de PowerPoint</vt:lpstr>
      <vt:lpstr>Presentación de PowerPoint</vt:lpstr>
      <vt:lpstr>Presentación de PowerPoint</vt:lpstr>
      <vt:lpstr>Presentación de PowerPoint</vt:lpstr>
      <vt:lpstr>MY FAVORITE ANIMAL.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CALENDAR. SAN FRANSISQUITO</dc:title>
  <dc:subject/>
  <dc:creator>Windows 10</dc:creator>
  <cp:keywords/>
  <dc:description/>
  <cp:lastModifiedBy>Windows 10 </cp:lastModifiedBy>
  <cp:revision>18</cp:revision>
  <dcterms:created xsi:type="dcterms:W3CDTF">2019-04-03T02:06:00Z</dcterms:created>
  <dcterms:modified xsi:type="dcterms:W3CDTF">2019-04-05T01:27:20Z</dcterms:modified>
</cp:coreProperties>
</file>