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7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89BC880-2C42-4CC1-8EDD-DF2BEBD11933}" type="datetimeFigureOut">
              <a:rPr lang="es-US" smtClean="0"/>
              <a:pPr/>
              <a:t>4/5/2019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8495354-8164-428C-A29A-4A90A2D3AD03}" type="slidenum">
              <a:rPr lang="es-US" smtClean="0"/>
              <a:pPr/>
              <a:t>‹Nº›</a:t>
            </a:fld>
            <a:endParaRPr lang="es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lidae" TargetMode="External"/><Relationship Id="rId2" Type="http://schemas.openxmlformats.org/officeDocument/2006/relationships/hyperlink" Target="https://en.wikipedia.org/wiki/Specie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Sexually_dimorph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1066800"/>
            <a:ext cx="7543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hello my name is Luz Almanza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my favorite animal is the dog,  because they can protect you and  love you, there very lovely and sweet, there lots of  them . my favorite ones is the French poodles because is small and hairy 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they can be you´re best friend .my dogs color is beige he´s not so big ,he loves to play with the ball, and run all over the house . he´s a beautiful dog.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2 Imagen" descr="Resultado de imagen para imÃ¡genes de un french pood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124200"/>
            <a:ext cx="3057525" cy="321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Resultado de imagen para ju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686800" cy="6629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 of the carnivores</a:t>
            </a:r>
            <a:r>
              <a:rPr lang="es-US" dirty="0"/>
              <a:t/>
            </a:r>
            <a:br>
              <a:rPr lang="es-US" dirty="0"/>
            </a:br>
            <a:endParaRPr lang="es-US" dirty="0"/>
          </a:p>
        </p:txBody>
      </p:sp>
      <p:pic>
        <p:nvPicPr>
          <p:cNvPr id="3" name="2 Imagen" descr="C:\Users\PET\AppData\Local\Microsoft\Windows\Temporary Internet Files\Content.IE5\G537QORA\leon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477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52600" y="685800"/>
            <a:ext cx="5105400" cy="48936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z="6350"/>
          </a:bodyPr>
          <a:lstStyle/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LIONS:  is a </a:t>
            </a:r>
            <a:r>
              <a:rPr lang="en-US" sz="2400" u="sng" dirty="0">
                <a:latin typeface="Cambria Math" pitchFamily="18" charset="0"/>
                <a:ea typeface="Cambria Math" pitchFamily="18" charset="0"/>
                <a:hlinkClick r:id="rId2" tooltip="Species"/>
              </a:rPr>
              <a:t>species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 in the family </a:t>
            </a:r>
            <a:r>
              <a:rPr lang="en-US" sz="2400" u="sng" dirty="0">
                <a:latin typeface="Cambria Math" pitchFamily="18" charset="0"/>
                <a:ea typeface="Cambria Math" pitchFamily="18" charset="0"/>
                <a:hlinkClick r:id="rId3" tooltip="Felidae"/>
              </a:rPr>
              <a:t>Felidae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; it is a muscular, deep-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chested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cat with a short, rounded head, a reduced neck and round ears, and a hairy tuft at the end of its tail. The lion is </a:t>
            </a:r>
            <a:r>
              <a:rPr lang="en-US" sz="2400" u="sng" dirty="0">
                <a:latin typeface="Cambria Math" pitchFamily="18" charset="0"/>
                <a:ea typeface="Cambria Math" pitchFamily="18" charset="0"/>
                <a:hlinkClick r:id="rId4" tooltip="Sexually dimorphic"/>
              </a:rPr>
              <a:t>sexually dimorphic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; males are larger than females with a typical weight range of 150 to 250 kg (330 to 550 lb) for males and 120 to 182 kg (265 to 400 lb) for females. Male lions have a prominent mane, which is the most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recognizable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feature of the species</a:t>
            </a:r>
            <a:endParaRPr lang="es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smtClean="0"/>
              <a:t>San francisquito</a:t>
            </a:r>
            <a:endParaRPr lang="es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S" sz="6000" dirty="0" err="1" smtClean="0">
                <a:latin typeface="Cambria Math" pitchFamily="18" charset="0"/>
                <a:ea typeface="Cambria Math" pitchFamily="18" charset="0"/>
              </a:rPr>
              <a:t>calendary</a:t>
            </a:r>
            <a:endParaRPr lang="es-US" sz="60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Principal </a:t>
            </a:r>
            <a:r>
              <a:rPr lang="es-US" dirty="0" err="1" smtClean="0"/>
              <a:t>park</a:t>
            </a:r>
            <a:endParaRPr lang="es-US" dirty="0"/>
          </a:p>
        </p:txBody>
      </p:sp>
      <p:pic>
        <p:nvPicPr>
          <p:cNvPr id="4" name="3 Marcador de contenido" descr="C:\Users\PET\AppData\Local\Microsoft\Windows\Temporary Internet Files\Content.IE5\6NLKUI4R\ParqueDeLosPatricios-1[1]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477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sultado de imagen para m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637"/>
            <a:ext cx="8686800" cy="65833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219200" y="584607"/>
            <a:ext cx="6172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Due to the growth of San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Francisquito, the town counts now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with a main road leading to the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capital of the country and a recognized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school. In addition, the bolus was added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criollo that, unlike the bolus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traditional, the ball goes through the air. Is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It has been one of the biggest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attractions that the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21212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increase of tourists in the region.</a:t>
            </a:r>
            <a:endParaRPr lang="en-US" sz="2400" dirty="0">
              <a:solidFill>
                <a:prstClr val="black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s-US" dirty="0" smtClean="0"/>
              <a:t>MAY</a:t>
            </a:r>
            <a:endParaRPr lang="es-US" dirty="0"/>
          </a:p>
        </p:txBody>
      </p:sp>
      <p:pic>
        <p:nvPicPr>
          <p:cNvPr id="16386" name="Picture 2" descr="Resultado de imagen para imagenes de calendario de san francisqui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0"/>
            <a:ext cx="5486400" cy="4419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Month</a:t>
            </a:r>
            <a:r>
              <a:rPr lang="es-US" dirty="0" smtClean="0"/>
              <a:t> of reptiles</a:t>
            </a:r>
            <a:endParaRPr lang="es-US" dirty="0"/>
          </a:p>
        </p:txBody>
      </p:sp>
      <p:pic>
        <p:nvPicPr>
          <p:cNvPr id="3" name="2 Imagen" descr="C:\Users\PET\AppData\Local\Microsoft\Windows\Temporary Internet Files\Content.IE5\BI307045\tortuga-marina[1]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1828800"/>
            <a:ext cx="56578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447800" y="1295400"/>
            <a:ext cx="6172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65F9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CUADRUPEDO HERVIVORO BODY MASS: CHELONIA MYDAS: 160 KG, TURTLE BOBA: 160 KG, LEPIDOCHELYS KEMPII: 40 KG THE SEA TURTLES HAVE AN UNINTERRUPTED GROWTH DURING THEIR WHOLE LIFE. AT BIRTH, THE TURTLES CAN WEIGH 50 G, IN A YEAR 2 KG, AT 3 YEARS 20 KG AND 300 KG IN MATURITY (14 YEARS). SEXUAL MATURITY ARE ACHIEVED BETWEEN 6 AND 15 YEARS OLD.</a:t>
            </a:r>
            <a:endParaRPr lang="es-US" sz="20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Resultado de imagen para san francisqui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7620000" cy="3505200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0" y="3886200"/>
            <a:ext cx="7315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Arial" pitchFamily="34" charset="0"/>
              </a:rPr>
              <a:t>the village festivities in which games like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Arial" pitchFamily="34" charset="0"/>
              </a:rPr>
              <a:t>tejo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Arial" pitchFamily="34" charset="0"/>
              </a:rPr>
              <a:t> and frog are developed. an exhibition of dogs and horses is made next to the main cavalcade of the town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</TotalTime>
  <Words>270</Words>
  <Application>Microsoft Office PowerPoint</Application>
  <PresentationFormat>Presentación en pantalla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Brío</vt:lpstr>
      <vt:lpstr>Diapositiva 1</vt:lpstr>
      <vt:lpstr>San francisquito</vt:lpstr>
      <vt:lpstr>Principal park</vt:lpstr>
      <vt:lpstr>Diapositiva 4</vt:lpstr>
      <vt:lpstr>Diapositiva 5</vt:lpstr>
      <vt:lpstr>MAY</vt:lpstr>
      <vt:lpstr>Month of reptiles</vt:lpstr>
      <vt:lpstr>Diapositiva 8</vt:lpstr>
      <vt:lpstr>Diapositiva 9</vt:lpstr>
      <vt:lpstr>Diapositiva 10</vt:lpstr>
      <vt:lpstr>Month of the carnivores 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francisquito</dc:title>
  <dc:creator>PET</dc:creator>
  <cp:lastModifiedBy>PET</cp:lastModifiedBy>
  <cp:revision>7</cp:revision>
  <dcterms:created xsi:type="dcterms:W3CDTF">2019-04-05T16:04:27Z</dcterms:created>
  <dcterms:modified xsi:type="dcterms:W3CDTF">2019-04-05T17:10:26Z</dcterms:modified>
</cp:coreProperties>
</file>