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4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8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2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95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5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1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3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2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7D5B6-5FF5-4BE6-9FC4-4D7450F1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" y="817299"/>
            <a:ext cx="10509598" cy="653692"/>
          </a:xfrm>
        </p:spPr>
        <p:txBody>
          <a:bodyPr>
            <a:normAutofit fontScale="90000"/>
          </a:bodyPr>
          <a:lstStyle/>
          <a:p>
            <a:r>
              <a:rPr lang="es-CO" dirty="0"/>
              <a:t>ACTIVIDAD DOS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B74C82-14AB-4228-AE13-7381A370F57C}"/>
              </a:ext>
            </a:extLst>
          </p:cNvPr>
          <p:cNvSpPr/>
          <p:nvPr/>
        </p:nvSpPr>
        <p:spPr>
          <a:xfrm>
            <a:off x="1777423" y="1372778"/>
            <a:ext cx="85476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Ordene las siguientes palabras</a:t>
            </a:r>
            <a:b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b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May/ how/ you / I /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help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/Do/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want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/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drink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/you/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/to/? 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65FFEC-280F-4F90-BAA0-5F864F91E71E}"/>
              </a:ext>
            </a:extLst>
          </p:cNvPr>
          <p:cNvSpPr/>
          <p:nvPr/>
        </p:nvSpPr>
        <p:spPr>
          <a:xfrm>
            <a:off x="323073" y="2773161"/>
            <a:ext cx="115458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¿ What May drink how do you want I to help you ?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Audio">
            <a:hlinkClick r:id="" action="ppaction://media"/>
            <a:extLst>
              <a:ext uri="{FF2B5EF4-FFF2-40B4-BE49-F238E27FC236}">
                <a16:creationId xmlns:a16="http://schemas.microsoft.com/office/drawing/2014/main" id="{4C6541E7-918E-4F1E-917C-52C3CF8F79F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484"/>
                </p14:media>
              </p:ext>
            </p:extLst>
          </p:nvPr>
        </p:nvPicPr>
        <p:blipFill>
          <a:blip r:embed="rId4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57529" y="3713361"/>
            <a:ext cx="2123661" cy="21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6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Panorámica</PresentationFormat>
  <Paragraphs>3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Gota</vt:lpstr>
      <vt:lpstr>ACTIVIDAD DOS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DOS  </dc:title>
  <dc:creator>Darly Sthepany salazar Galindez</dc:creator>
  <cp:lastModifiedBy>Darly Sthepany salazar Galindez</cp:lastModifiedBy>
  <cp:revision>1</cp:revision>
  <dcterms:created xsi:type="dcterms:W3CDTF">2019-04-06T00:16:43Z</dcterms:created>
  <dcterms:modified xsi:type="dcterms:W3CDTF">2019-04-06T00:17:12Z</dcterms:modified>
</cp:coreProperties>
</file>