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8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2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5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3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768E-DE13-4C95-9F94-3944EEB4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695" y="130500"/>
            <a:ext cx="7037529" cy="819346"/>
          </a:xfrm>
        </p:spPr>
        <p:txBody>
          <a:bodyPr/>
          <a:lstStyle/>
          <a:p>
            <a:r>
              <a:rPr lang="es-CO" dirty="0"/>
              <a:t>ACTIVIDAD TRES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A7D89-1B8F-4B4F-94FD-AC194BDCE8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558" y="1625733"/>
            <a:ext cx="8070572" cy="4719769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 </a:t>
            </a:r>
            <a:r>
              <a:rPr lang="en-US" sz="8000" dirty="0"/>
              <a:t>Hello welcome to the _</a:t>
            </a:r>
            <a:r>
              <a:rPr lang="en-US" sz="8000" b="1" u="sng" dirty="0"/>
              <a:t>Restaurant</a:t>
            </a:r>
            <a:r>
              <a:rPr lang="en-US" sz="8000" u="sng" dirty="0"/>
              <a:t>_</a:t>
            </a:r>
          </a:p>
          <a:p>
            <a:r>
              <a:rPr lang="en-US" sz="8000" dirty="0"/>
              <a:t>Mr. what _</a:t>
            </a:r>
            <a:r>
              <a:rPr lang="en-US" sz="8000" b="1" u="sng" dirty="0"/>
              <a:t>CAN</a:t>
            </a:r>
            <a:r>
              <a:rPr lang="en-US" sz="8000" dirty="0"/>
              <a:t>_ for you?</a:t>
            </a:r>
          </a:p>
          <a:p>
            <a:r>
              <a:rPr lang="en-US" sz="8000" dirty="0"/>
              <a:t>Thank  _</a:t>
            </a:r>
            <a:r>
              <a:rPr lang="en-US" sz="8000" b="1" u="sng" dirty="0"/>
              <a:t>You</a:t>
            </a:r>
            <a:r>
              <a:rPr lang="en-US" sz="8000" dirty="0"/>
              <a:t>_</a:t>
            </a:r>
          </a:p>
          <a:p>
            <a:r>
              <a:rPr lang="en-US" sz="8000" dirty="0"/>
              <a:t>Give me some _</a:t>
            </a:r>
            <a:r>
              <a:rPr lang="en-US" sz="8000" b="1" u="sng" dirty="0"/>
              <a:t>EGGS</a:t>
            </a:r>
            <a:r>
              <a:rPr lang="en-US" sz="8000" b="1" dirty="0"/>
              <a:t>_</a:t>
            </a:r>
            <a:r>
              <a:rPr lang="en-US" sz="8000" dirty="0"/>
              <a:t> and a cup of _</a:t>
            </a:r>
            <a:r>
              <a:rPr lang="en-US" sz="8000" b="1" u="sng" dirty="0"/>
              <a:t>coffee</a:t>
            </a:r>
            <a:r>
              <a:rPr lang="en-US" sz="8000" dirty="0"/>
              <a:t>_</a:t>
            </a:r>
          </a:p>
          <a:p>
            <a:r>
              <a:rPr lang="en-US" sz="8000" dirty="0"/>
              <a:t>Yes sir here is your _</a:t>
            </a:r>
            <a:r>
              <a:rPr lang="en-US" sz="8000" b="1" u="sng" dirty="0"/>
              <a:t>oRDER</a:t>
            </a:r>
            <a:r>
              <a:rPr lang="en-US" sz="8000" dirty="0"/>
              <a:t>_</a:t>
            </a:r>
          </a:p>
          <a:p>
            <a:r>
              <a:rPr lang="en-US" sz="8000" dirty="0"/>
              <a:t>Thanks is delicious</a:t>
            </a:r>
          </a:p>
          <a:p>
            <a:r>
              <a:rPr lang="en-US" sz="8000" dirty="0"/>
              <a:t>How much it </a:t>
            </a:r>
            <a:r>
              <a:rPr lang="en-US" sz="8000" u="sng" dirty="0"/>
              <a:t>_</a:t>
            </a:r>
            <a:r>
              <a:rPr lang="en-US" sz="8000" b="1" u="sng" dirty="0"/>
              <a:t>IS</a:t>
            </a:r>
            <a:r>
              <a:rPr lang="en-US" sz="8000" b="1" dirty="0"/>
              <a:t>_</a:t>
            </a:r>
            <a:r>
              <a:rPr lang="en-US" sz="8000" dirty="0"/>
              <a:t>?</a:t>
            </a:r>
          </a:p>
          <a:p>
            <a:r>
              <a:rPr lang="en-US" sz="8000" dirty="0"/>
              <a:t>It is just _</a:t>
            </a:r>
            <a:r>
              <a:rPr lang="en-US" sz="8000" b="1" u="sng" dirty="0"/>
              <a:t>twenty</a:t>
            </a:r>
            <a:r>
              <a:rPr lang="en-US" sz="8000" u="sng" dirty="0"/>
              <a:t>_</a:t>
            </a:r>
            <a:r>
              <a:rPr lang="en-US" sz="8000" dirty="0"/>
              <a:t> dollars</a:t>
            </a:r>
          </a:p>
          <a:p>
            <a:r>
              <a:rPr lang="en-US" sz="8000" dirty="0"/>
              <a:t>Ok here is the money thanks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*You *Restaurant *Twenty *Order *Eggs *Coffee *Can *Is</a:t>
            </a:r>
          </a:p>
          <a:p>
            <a:endParaRPr lang="en-US" dirty="0"/>
          </a:p>
          <a:p>
            <a:endParaRPr lang="en-US" dirty="0"/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6F3AB1F-FEF2-4FE3-AC1D-638CAA9D4ACE}"/>
              </a:ext>
            </a:extLst>
          </p:cNvPr>
          <p:cNvSpPr/>
          <p:nvPr/>
        </p:nvSpPr>
        <p:spPr>
          <a:xfrm>
            <a:off x="1417356" y="949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Complete el siguiente diálogo, teniendo en cuenta las opciones ofrecidas: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unidad 3 - dialogo">
            <a:hlinkClick r:id="" action="ppaction://media"/>
            <a:extLst>
              <a:ext uri="{FF2B5EF4-FFF2-40B4-BE49-F238E27FC236}">
                <a16:creationId xmlns:a16="http://schemas.microsoft.com/office/drawing/2014/main" id="{E25498B6-9060-4E63-9032-58385B31A5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513356" y="176919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Panorámica</PresentationFormat>
  <Paragraphs>14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Gota</vt:lpstr>
      <vt:lpstr>ACTIVIDAD 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DOS  </dc:title>
  <dc:creator>Darly Sthepany salazar Galindez</dc:creator>
  <cp:lastModifiedBy>Darly Sthepany salazar Galindez</cp:lastModifiedBy>
  <cp:revision>2</cp:revision>
  <dcterms:created xsi:type="dcterms:W3CDTF">2019-04-06T00:16:43Z</dcterms:created>
  <dcterms:modified xsi:type="dcterms:W3CDTF">2019-04-06T00:19:40Z</dcterms:modified>
</cp:coreProperties>
</file>